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6.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layout1.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quickStyle1.xml" ContentType="application/vnd.openxmlformats-officedocument.drawingml.diagramStyle+xml"/>
  <Override PartName="/ppt/diagrams/drawing4.xml" ContentType="application/vnd.ms-office.drawingml.diagramDrawing+xml"/>
  <Override PartName="/ppt/theme/theme1.xml" ContentType="application/vnd.openxmlformats-officedocument.theme+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1.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10.xml" ContentType="application/vnd.ms-office.drawingml.diagramDrawing+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377" r:id="rId6"/>
    <p:sldId id="398" r:id="rId7"/>
    <p:sldId id="378" r:id="rId8"/>
    <p:sldId id="267" r:id="rId9"/>
    <p:sldId id="379" r:id="rId10"/>
    <p:sldId id="380" r:id="rId11"/>
    <p:sldId id="381" r:id="rId12"/>
    <p:sldId id="384" r:id="rId13"/>
    <p:sldId id="383" r:id="rId14"/>
    <p:sldId id="385" r:id="rId15"/>
    <p:sldId id="389" r:id="rId16"/>
    <p:sldId id="397" r:id="rId17"/>
    <p:sldId id="387" r:id="rId18"/>
    <p:sldId id="386" r:id="rId19"/>
    <p:sldId id="388" r:id="rId20"/>
    <p:sldId id="39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97"/>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0D007-64BB-574D-B6CC-A803154B420A}" type="doc">
      <dgm:prSet loTypeId="urn:microsoft.com/office/officeart/2005/8/layout/process1" loCatId="" qsTypeId="urn:microsoft.com/office/officeart/2005/8/quickstyle/simple1" qsCatId="simple" csTypeId="urn:microsoft.com/office/officeart/2005/8/colors/accent1_2" csCatId="accent1" phldr="1"/>
      <dgm:spPr/>
    </dgm:pt>
    <dgm:pt modelId="{FF614112-5968-444B-B60E-312C3960C492}">
      <dgm:prSet phldrT="[Text]"/>
      <dgm:spPr/>
      <dgm:t>
        <a:bodyPr/>
        <a:lstStyle/>
        <a:p>
          <a:r>
            <a:rPr lang="en-GB" dirty="0" err="1"/>
            <a:t>Eitamine</a:t>
          </a:r>
          <a:endParaRPr lang="en-GB" dirty="0"/>
        </a:p>
      </dgm:t>
    </dgm:pt>
    <dgm:pt modelId="{D95CA80F-30B2-164C-8D02-9496558DF61B}" type="parTrans" cxnId="{17E4302D-5089-6745-8A5B-11C5C4BCDC86}">
      <dgm:prSet/>
      <dgm:spPr/>
      <dgm:t>
        <a:bodyPr/>
        <a:lstStyle/>
        <a:p>
          <a:endParaRPr lang="en-GB"/>
        </a:p>
      </dgm:t>
    </dgm:pt>
    <dgm:pt modelId="{B00D25FD-2593-DA43-953C-98739AFC9F1A}" type="sibTrans" cxnId="{17E4302D-5089-6745-8A5B-11C5C4BCDC86}">
      <dgm:prSet/>
      <dgm:spPr/>
      <dgm:t>
        <a:bodyPr/>
        <a:lstStyle/>
        <a:p>
          <a:endParaRPr lang="en-GB"/>
        </a:p>
      </dgm:t>
    </dgm:pt>
    <dgm:pt modelId="{15460CBD-ADE6-DC4B-82C0-733C528578ED}">
      <dgm:prSet phldrT="[Text]"/>
      <dgm:spPr/>
      <dgm:t>
        <a:bodyPr/>
        <a:lstStyle/>
        <a:p>
          <a:r>
            <a:rPr lang="en-GB" dirty="0" err="1"/>
            <a:t>Muutused</a:t>
          </a:r>
          <a:r>
            <a:rPr lang="en-GB" dirty="0"/>
            <a:t> </a:t>
          </a:r>
          <a:r>
            <a:rPr lang="en-GB" dirty="0" err="1"/>
            <a:t>tulevad</a:t>
          </a:r>
          <a:r>
            <a:rPr lang="en-GB" dirty="0"/>
            <a:t> </a:t>
          </a:r>
          <a:r>
            <a:rPr lang="en-GB" dirty="0" err="1"/>
            <a:t>iseenesest</a:t>
          </a:r>
          <a:r>
            <a:rPr lang="en-GB" dirty="0"/>
            <a:t>, </a:t>
          </a:r>
          <a:r>
            <a:rPr lang="en-GB" dirty="0" err="1"/>
            <a:t>kaovad</a:t>
          </a:r>
          <a:r>
            <a:rPr lang="en-GB" dirty="0"/>
            <a:t> </a:t>
          </a:r>
          <a:r>
            <a:rPr lang="en-GB" dirty="0" err="1"/>
            <a:t>iseenesest</a:t>
          </a:r>
          <a:endParaRPr lang="en-GB" dirty="0"/>
        </a:p>
      </dgm:t>
    </dgm:pt>
    <dgm:pt modelId="{8754BE5F-BD41-AE43-A324-4F124C1D4FB9}" type="parTrans" cxnId="{63E286A6-910A-254E-A6CA-A4A68F11E05B}">
      <dgm:prSet/>
      <dgm:spPr/>
      <dgm:t>
        <a:bodyPr/>
        <a:lstStyle/>
        <a:p>
          <a:endParaRPr lang="en-GB"/>
        </a:p>
      </dgm:t>
    </dgm:pt>
    <dgm:pt modelId="{F74F2BFB-E87F-9B44-88F6-79A7C2A6597B}" type="sibTrans" cxnId="{63E286A6-910A-254E-A6CA-A4A68F11E05B}">
      <dgm:prSet/>
      <dgm:spPr/>
      <dgm:t>
        <a:bodyPr/>
        <a:lstStyle/>
        <a:p>
          <a:endParaRPr lang="en-GB"/>
        </a:p>
      </dgm:t>
    </dgm:pt>
    <dgm:pt modelId="{2A3B7817-F896-8C44-81AB-B288883322DB}">
      <dgm:prSet phldrT="[Text]"/>
      <dgm:spPr/>
      <dgm:t>
        <a:bodyPr/>
        <a:lstStyle/>
        <a:p>
          <a:r>
            <a:rPr lang="en-GB" dirty="0"/>
            <a:t>Juhi </a:t>
          </a:r>
          <a:r>
            <a:rPr lang="en-GB" dirty="0" err="1"/>
            <a:t>muutust</a:t>
          </a:r>
          <a:r>
            <a:rPr lang="en-GB" dirty="0"/>
            <a:t>/</a:t>
          </a:r>
          <a:r>
            <a:rPr lang="en-GB" dirty="0" err="1"/>
            <a:t>probleemi</a:t>
          </a:r>
          <a:r>
            <a:rPr lang="en-GB" dirty="0"/>
            <a:t> </a:t>
          </a:r>
          <a:r>
            <a:rPr lang="en-GB" dirty="0" err="1"/>
            <a:t>teadvustama</a:t>
          </a:r>
          <a:r>
            <a:rPr lang="en-GB" dirty="0"/>
            <a:t> </a:t>
          </a:r>
          <a:r>
            <a:rPr lang="en-GB" dirty="0" err="1"/>
            <a:t>ja</a:t>
          </a:r>
          <a:r>
            <a:rPr lang="en-GB" dirty="0"/>
            <a:t> </a:t>
          </a:r>
          <a:r>
            <a:rPr lang="en-GB" dirty="0" err="1"/>
            <a:t>lahendust</a:t>
          </a:r>
          <a:r>
            <a:rPr lang="en-GB" dirty="0"/>
            <a:t> </a:t>
          </a:r>
          <a:r>
            <a:rPr lang="en-GB" dirty="0" err="1"/>
            <a:t>leidma</a:t>
          </a:r>
          <a:endParaRPr lang="en-GB" dirty="0"/>
        </a:p>
      </dgm:t>
    </dgm:pt>
    <dgm:pt modelId="{062D09CA-EBED-204D-BE96-57C5A50F26FE}" type="parTrans" cxnId="{BF35AC92-EF00-3942-959F-DF370852569F}">
      <dgm:prSet/>
      <dgm:spPr/>
      <dgm:t>
        <a:bodyPr/>
        <a:lstStyle/>
        <a:p>
          <a:endParaRPr lang="en-GB"/>
        </a:p>
      </dgm:t>
    </dgm:pt>
    <dgm:pt modelId="{C09BEF17-02AB-1840-8F28-4605F234AE4D}" type="sibTrans" cxnId="{BF35AC92-EF00-3942-959F-DF370852569F}">
      <dgm:prSet/>
      <dgm:spPr/>
      <dgm:t>
        <a:bodyPr/>
        <a:lstStyle/>
        <a:p>
          <a:endParaRPr lang="en-GB"/>
        </a:p>
      </dgm:t>
    </dgm:pt>
    <dgm:pt modelId="{E50D28BE-856B-314D-8856-6FB6F9788EF4}" type="pres">
      <dgm:prSet presAssocID="{41A0D007-64BB-574D-B6CC-A803154B420A}" presName="Name0" presStyleCnt="0">
        <dgm:presLayoutVars>
          <dgm:dir/>
          <dgm:resizeHandles val="exact"/>
        </dgm:presLayoutVars>
      </dgm:prSet>
      <dgm:spPr/>
    </dgm:pt>
    <dgm:pt modelId="{5A00B691-6FBB-AA41-B5A0-ECDB1EAFA48C}" type="pres">
      <dgm:prSet presAssocID="{FF614112-5968-444B-B60E-312C3960C492}" presName="node" presStyleLbl="node1" presStyleIdx="0" presStyleCnt="3">
        <dgm:presLayoutVars>
          <dgm:bulletEnabled val="1"/>
        </dgm:presLayoutVars>
      </dgm:prSet>
      <dgm:spPr/>
    </dgm:pt>
    <dgm:pt modelId="{A35A50A9-5B0D-894B-8F39-3FDAC8AF6F74}" type="pres">
      <dgm:prSet presAssocID="{B00D25FD-2593-DA43-953C-98739AFC9F1A}" presName="sibTrans" presStyleLbl="sibTrans2D1" presStyleIdx="0" presStyleCnt="2"/>
      <dgm:spPr/>
    </dgm:pt>
    <dgm:pt modelId="{3AF484BC-1E0E-674F-87D8-5CA423866EE0}" type="pres">
      <dgm:prSet presAssocID="{B00D25FD-2593-DA43-953C-98739AFC9F1A}" presName="connectorText" presStyleLbl="sibTrans2D1" presStyleIdx="0" presStyleCnt="2"/>
      <dgm:spPr/>
    </dgm:pt>
    <dgm:pt modelId="{F5E86111-6809-D144-9C98-A085D81F2ADB}" type="pres">
      <dgm:prSet presAssocID="{15460CBD-ADE6-DC4B-82C0-733C528578ED}" presName="node" presStyleLbl="node1" presStyleIdx="1" presStyleCnt="3">
        <dgm:presLayoutVars>
          <dgm:bulletEnabled val="1"/>
        </dgm:presLayoutVars>
      </dgm:prSet>
      <dgm:spPr/>
    </dgm:pt>
    <dgm:pt modelId="{7E966166-0389-B14A-8378-5ACCA4C0678E}" type="pres">
      <dgm:prSet presAssocID="{F74F2BFB-E87F-9B44-88F6-79A7C2A6597B}" presName="sibTrans" presStyleLbl="sibTrans2D1" presStyleIdx="1" presStyleCnt="2"/>
      <dgm:spPr/>
    </dgm:pt>
    <dgm:pt modelId="{5ACC497A-F0E3-5C4D-8921-3FBF9ADCE68E}" type="pres">
      <dgm:prSet presAssocID="{F74F2BFB-E87F-9B44-88F6-79A7C2A6597B}" presName="connectorText" presStyleLbl="sibTrans2D1" presStyleIdx="1" presStyleCnt="2"/>
      <dgm:spPr/>
    </dgm:pt>
    <dgm:pt modelId="{5BEA1FF7-7792-B54E-B9C0-F4825E096951}" type="pres">
      <dgm:prSet presAssocID="{2A3B7817-F896-8C44-81AB-B288883322DB}" presName="node" presStyleLbl="node1" presStyleIdx="2" presStyleCnt="3">
        <dgm:presLayoutVars>
          <dgm:bulletEnabled val="1"/>
        </dgm:presLayoutVars>
      </dgm:prSet>
      <dgm:spPr/>
    </dgm:pt>
  </dgm:ptLst>
  <dgm:cxnLst>
    <dgm:cxn modelId="{C36D7320-DD3F-6E4B-B557-BE8DAC11D07C}" type="presOf" srcId="{B00D25FD-2593-DA43-953C-98739AFC9F1A}" destId="{3AF484BC-1E0E-674F-87D8-5CA423866EE0}" srcOrd="1" destOrd="0" presId="urn:microsoft.com/office/officeart/2005/8/layout/process1"/>
    <dgm:cxn modelId="{93D03E26-5C5C-E74B-B67A-98AE9A077716}" type="presOf" srcId="{15460CBD-ADE6-DC4B-82C0-733C528578ED}" destId="{F5E86111-6809-D144-9C98-A085D81F2ADB}" srcOrd="0" destOrd="0" presId="urn:microsoft.com/office/officeart/2005/8/layout/process1"/>
    <dgm:cxn modelId="{17E4302D-5089-6745-8A5B-11C5C4BCDC86}" srcId="{41A0D007-64BB-574D-B6CC-A803154B420A}" destId="{FF614112-5968-444B-B60E-312C3960C492}" srcOrd="0" destOrd="0" parTransId="{D95CA80F-30B2-164C-8D02-9496558DF61B}" sibTransId="{B00D25FD-2593-DA43-953C-98739AFC9F1A}"/>
    <dgm:cxn modelId="{B5539C5A-90FC-9145-A6FD-791A47E6F205}" type="presOf" srcId="{2A3B7817-F896-8C44-81AB-B288883322DB}" destId="{5BEA1FF7-7792-B54E-B9C0-F4825E096951}" srcOrd="0" destOrd="0" presId="urn:microsoft.com/office/officeart/2005/8/layout/process1"/>
    <dgm:cxn modelId="{BF35AC92-EF00-3942-959F-DF370852569F}" srcId="{41A0D007-64BB-574D-B6CC-A803154B420A}" destId="{2A3B7817-F896-8C44-81AB-B288883322DB}" srcOrd="2" destOrd="0" parTransId="{062D09CA-EBED-204D-BE96-57C5A50F26FE}" sibTransId="{C09BEF17-02AB-1840-8F28-4605F234AE4D}"/>
    <dgm:cxn modelId="{5B3F659C-4CA1-A949-92BC-2BE9088818D8}" type="presOf" srcId="{F74F2BFB-E87F-9B44-88F6-79A7C2A6597B}" destId="{5ACC497A-F0E3-5C4D-8921-3FBF9ADCE68E}" srcOrd="1" destOrd="0" presId="urn:microsoft.com/office/officeart/2005/8/layout/process1"/>
    <dgm:cxn modelId="{63E286A6-910A-254E-A6CA-A4A68F11E05B}" srcId="{41A0D007-64BB-574D-B6CC-A803154B420A}" destId="{15460CBD-ADE6-DC4B-82C0-733C528578ED}" srcOrd="1" destOrd="0" parTransId="{8754BE5F-BD41-AE43-A324-4F124C1D4FB9}" sibTransId="{F74F2BFB-E87F-9B44-88F6-79A7C2A6597B}"/>
    <dgm:cxn modelId="{1E6556AA-2400-7844-B928-87588201C195}" type="presOf" srcId="{41A0D007-64BB-574D-B6CC-A803154B420A}" destId="{E50D28BE-856B-314D-8856-6FB6F9788EF4}" srcOrd="0" destOrd="0" presId="urn:microsoft.com/office/officeart/2005/8/layout/process1"/>
    <dgm:cxn modelId="{2292D1AC-C044-7544-8112-D4A8EABB493B}" type="presOf" srcId="{F74F2BFB-E87F-9B44-88F6-79A7C2A6597B}" destId="{7E966166-0389-B14A-8378-5ACCA4C0678E}" srcOrd="0" destOrd="0" presId="urn:microsoft.com/office/officeart/2005/8/layout/process1"/>
    <dgm:cxn modelId="{97258CC6-1853-2C42-BB6C-4FF4D5AD2B99}" type="presOf" srcId="{FF614112-5968-444B-B60E-312C3960C492}" destId="{5A00B691-6FBB-AA41-B5A0-ECDB1EAFA48C}" srcOrd="0" destOrd="0" presId="urn:microsoft.com/office/officeart/2005/8/layout/process1"/>
    <dgm:cxn modelId="{A24133D4-8E6C-8946-807B-D9119BD66712}" type="presOf" srcId="{B00D25FD-2593-DA43-953C-98739AFC9F1A}" destId="{A35A50A9-5B0D-894B-8F39-3FDAC8AF6F74}" srcOrd="0" destOrd="0" presId="urn:microsoft.com/office/officeart/2005/8/layout/process1"/>
    <dgm:cxn modelId="{ACD69200-B77A-384F-8D10-6B29B1BF4298}" type="presParOf" srcId="{E50D28BE-856B-314D-8856-6FB6F9788EF4}" destId="{5A00B691-6FBB-AA41-B5A0-ECDB1EAFA48C}" srcOrd="0" destOrd="0" presId="urn:microsoft.com/office/officeart/2005/8/layout/process1"/>
    <dgm:cxn modelId="{F6101562-3DCB-2541-AC0B-90A19B3219FD}" type="presParOf" srcId="{E50D28BE-856B-314D-8856-6FB6F9788EF4}" destId="{A35A50A9-5B0D-894B-8F39-3FDAC8AF6F74}" srcOrd="1" destOrd="0" presId="urn:microsoft.com/office/officeart/2005/8/layout/process1"/>
    <dgm:cxn modelId="{7D99A8D5-B941-E140-9866-810E70C2879F}" type="presParOf" srcId="{A35A50A9-5B0D-894B-8F39-3FDAC8AF6F74}" destId="{3AF484BC-1E0E-674F-87D8-5CA423866EE0}" srcOrd="0" destOrd="0" presId="urn:microsoft.com/office/officeart/2005/8/layout/process1"/>
    <dgm:cxn modelId="{E0460816-06B4-2E44-9F6F-A7C6DADA6E0C}" type="presParOf" srcId="{E50D28BE-856B-314D-8856-6FB6F9788EF4}" destId="{F5E86111-6809-D144-9C98-A085D81F2ADB}" srcOrd="2" destOrd="0" presId="urn:microsoft.com/office/officeart/2005/8/layout/process1"/>
    <dgm:cxn modelId="{F342526A-C8EB-424B-9842-89E3DBD98E5D}" type="presParOf" srcId="{E50D28BE-856B-314D-8856-6FB6F9788EF4}" destId="{7E966166-0389-B14A-8378-5ACCA4C0678E}" srcOrd="3" destOrd="0" presId="urn:microsoft.com/office/officeart/2005/8/layout/process1"/>
    <dgm:cxn modelId="{204CAFFD-0995-A949-B3AD-E6038269F719}" type="presParOf" srcId="{7E966166-0389-B14A-8378-5ACCA4C0678E}" destId="{5ACC497A-F0E3-5C4D-8921-3FBF9ADCE68E}" srcOrd="0" destOrd="0" presId="urn:microsoft.com/office/officeart/2005/8/layout/process1"/>
    <dgm:cxn modelId="{DD926245-0259-2D4E-9951-C03722AD612B}" type="presParOf" srcId="{E50D28BE-856B-314D-8856-6FB6F9788EF4}" destId="{5BEA1FF7-7792-B54E-B9C0-F4825E09695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216444-2BAB-4782-AF73-9F9C0ED990E9}"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CE65060E-3089-4F45-AF69-E9AB4D56CD77}">
      <dgm:prSet/>
      <dgm:spPr/>
      <dgm:t>
        <a:bodyPr/>
        <a:lstStyle/>
        <a:p>
          <a:r>
            <a:rPr lang="en-US"/>
            <a:t>Raske depressioon psühhootiliste sümptomitega</a:t>
          </a:r>
        </a:p>
      </dgm:t>
    </dgm:pt>
    <dgm:pt modelId="{352A3936-3542-4F43-86A7-49858FA2164A}" type="parTrans" cxnId="{88DD889F-45E5-45A8-9A9B-B2F185D88438}">
      <dgm:prSet/>
      <dgm:spPr/>
      <dgm:t>
        <a:bodyPr/>
        <a:lstStyle/>
        <a:p>
          <a:endParaRPr lang="en-US"/>
        </a:p>
      </dgm:t>
    </dgm:pt>
    <dgm:pt modelId="{9D2D76A3-605D-41CB-B304-91222175086A}" type="sibTrans" cxnId="{88DD889F-45E5-45A8-9A9B-B2F185D88438}">
      <dgm:prSet/>
      <dgm:spPr/>
      <dgm:t>
        <a:bodyPr/>
        <a:lstStyle/>
        <a:p>
          <a:endParaRPr lang="en-US"/>
        </a:p>
      </dgm:t>
    </dgm:pt>
    <dgm:pt modelId="{542449A7-1D6B-418E-B96D-DF3439906B28}">
      <dgm:prSet/>
      <dgm:spPr/>
      <dgm:t>
        <a:bodyPr/>
        <a:lstStyle/>
        <a:p>
          <a:r>
            <a:rPr lang="en-US"/>
            <a:t>Ärevushäire koos agiteeritusega</a:t>
          </a:r>
        </a:p>
      </dgm:t>
    </dgm:pt>
    <dgm:pt modelId="{0984C8FD-4E18-45B9-85A0-DCD608EDDDBE}" type="parTrans" cxnId="{F5367681-7E4A-4704-9A30-26EC61C67CAA}">
      <dgm:prSet/>
      <dgm:spPr/>
      <dgm:t>
        <a:bodyPr/>
        <a:lstStyle/>
        <a:p>
          <a:endParaRPr lang="en-US"/>
        </a:p>
      </dgm:t>
    </dgm:pt>
    <dgm:pt modelId="{D2EB029C-E7EA-442F-AB48-63786884344B}" type="sibTrans" cxnId="{F5367681-7E4A-4704-9A30-26EC61C67CAA}">
      <dgm:prSet/>
      <dgm:spPr/>
      <dgm:t>
        <a:bodyPr/>
        <a:lstStyle/>
        <a:p>
          <a:endParaRPr lang="en-US"/>
        </a:p>
      </dgm:t>
    </dgm:pt>
    <dgm:pt modelId="{657ED188-8E95-4394-AA2C-6DF01F8984C5}">
      <dgm:prSet/>
      <dgm:spPr/>
      <dgm:t>
        <a:bodyPr/>
        <a:lstStyle/>
        <a:p>
          <a:r>
            <a:rPr lang="en-US"/>
            <a:t>Raske kehaline haigus</a:t>
          </a:r>
        </a:p>
      </dgm:t>
    </dgm:pt>
    <dgm:pt modelId="{172E73C9-08C2-4940-A099-6E6069A6CAA4}" type="parTrans" cxnId="{6ACC4784-DEA8-4C6D-87ED-BB0692C8012B}">
      <dgm:prSet/>
      <dgm:spPr/>
      <dgm:t>
        <a:bodyPr/>
        <a:lstStyle/>
        <a:p>
          <a:endParaRPr lang="en-US"/>
        </a:p>
      </dgm:t>
    </dgm:pt>
    <dgm:pt modelId="{00431BA5-BE3B-41B1-AE95-27B9CE6491B1}" type="sibTrans" cxnId="{6ACC4784-DEA8-4C6D-87ED-BB0692C8012B}">
      <dgm:prSet/>
      <dgm:spPr/>
      <dgm:t>
        <a:bodyPr/>
        <a:lstStyle/>
        <a:p>
          <a:endParaRPr lang="en-US"/>
        </a:p>
      </dgm:t>
    </dgm:pt>
    <dgm:pt modelId="{77FBA35D-ECF2-43E9-AFF4-BB3ED1C754CC}">
      <dgm:prSet/>
      <dgm:spPr/>
      <dgm:t>
        <a:bodyPr/>
        <a:lstStyle/>
        <a:p>
          <a:r>
            <a:rPr lang="en-US"/>
            <a:t>Oluline tajulangus</a:t>
          </a:r>
        </a:p>
      </dgm:t>
    </dgm:pt>
    <dgm:pt modelId="{6E871AB7-5FBC-48BB-B3D3-D3776B846793}" type="parTrans" cxnId="{A665E4EB-255D-4F6E-B738-47F2E7733D8E}">
      <dgm:prSet/>
      <dgm:spPr/>
      <dgm:t>
        <a:bodyPr/>
        <a:lstStyle/>
        <a:p>
          <a:endParaRPr lang="en-US"/>
        </a:p>
      </dgm:t>
    </dgm:pt>
    <dgm:pt modelId="{96095AA6-1663-4893-9A79-ED95A3C65F22}" type="sibTrans" cxnId="{A665E4EB-255D-4F6E-B738-47F2E7733D8E}">
      <dgm:prSet/>
      <dgm:spPr/>
      <dgm:t>
        <a:bodyPr/>
        <a:lstStyle/>
        <a:p>
          <a:endParaRPr lang="en-US"/>
        </a:p>
      </dgm:t>
    </dgm:pt>
    <dgm:pt modelId="{2390E83D-C3A4-47FD-B614-4696BF5E8564}">
      <dgm:prSet/>
      <dgm:spPr/>
      <dgm:t>
        <a:bodyPr/>
        <a:lstStyle/>
        <a:p>
          <a:r>
            <a:rPr lang="en-US"/>
            <a:t>Dementsus</a:t>
          </a:r>
        </a:p>
      </dgm:t>
    </dgm:pt>
    <dgm:pt modelId="{A4CD0130-1F03-47F3-9163-1D328D90C66F}" type="parTrans" cxnId="{AD26BBF4-6DA8-4038-B140-3F2736B6C6FB}">
      <dgm:prSet/>
      <dgm:spPr/>
      <dgm:t>
        <a:bodyPr/>
        <a:lstStyle/>
        <a:p>
          <a:endParaRPr lang="en-US"/>
        </a:p>
      </dgm:t>
    </dgm:pt>
    <dgm:pt modelId="{FAFDAA36-4FBA-4D91-8DD7-E95E58C5AE9B}" type="sibTrans" cxnId="{AD26BBF4-6DA8-4038-B140-3F2736B6C6FB}">
      <dgm:prSet/>
      <dgm:spPr/>
      <dgm:t>
        <a:bodyPr/>
        <a:lstStyle/>
        <a:p>
          <a:endParaRPr lang="en-US"/>
        </a:p>
      </dgm:t>
    </dgm:pt>
    <dgm:pt modelId="{9943ECEE-E24A-DC4C-A3AC-77F0EB52A662}" type="pres">
      <dgm:prSet presAssocID="{1B216444-2BAB-4782-AF73-9F9C0ED990E9}" presName="linear" presStyleCnt="0">
        <dgm:presLayoutVars>
          <dgm:dir/>
          <dgm:animLvl val="lvl"/>
          <dgm:resizeHandles val="exact"/>
        </dgm:presLayoutVars>
      </dgm:prSet>
      <dgm:spPr/>
    </dgm:pt>
    <dgm:pt modelId="{AB5CD5E5-7011-9F47-840C-E77D61D31784}" type="pres">
      <dgm:prSet presAssocID="{CE65060E-3089-4F45-AF69-E9AB4D56CD77}" presName="parentLin" presStyleCnt="0"/>
      <dgm:spPr/>
    </dgm:pt>
    <dgm:pt modelId="{2AF5D074-B9C0-D948-8EA7-E8C8E43D3EEC}" type="pres">
      <dgm:prSet presAssocID="{CE65060E-3089-4F45-AF69-E9AB4D56CD77}" presName="parentLeftMargin" presStyleLbl="node1" presStyleIdx="0" presStyleCnt="5"/>
      <dgm:spPr/>
    </dgm:pt>
    <dgm:pt modelId="{B3F701AC-E14D-5D45-B11A-801895B885FE}" type="pres">
      <dgm:prSet presAssocID="{CE65060E-3089-4F45-AF69-E9AB4D56CD77}" presName="parentText" presStyleLbl="node1" presStyleIdx="0" presStyleCnt="5">
        <dgm:presLayoutVars>
          <dgm:chMax val="0"/>
          <dgm:bulletEnabled val="1"/>
        </dgm:presLayoutVars>
      </dgm:prSet>
      <dgm:spPr/>
    </dgm:pt>
    <dgm:pt modelId="{6A12B1EA-C7AD-114A-A525-32FAB9B024B0}" type="pres">
      <dgm:prSet presAssocID="{CE65060E-3089-4F45-AF69-E9AB4D56CD77}" presName="negativeSpace" presStyleCnt="0"/>
      <dgm:spPr/>
    </dgm:pt>
    <dgm:pt modelId="{122E2D44-5B15-7F42-8D1A-5DEC1A9A287B}" type="pres">
      <dgm:prSet presAssocID="{CE65060E-3089-4F45-AF69-E9AB4D56CD77}" presName="childText" presStyleLbl="conFgAcc1" presStyleIdx="0" presStyleCnt="5">
        <dgm:presLayoutVars>
          <dgm:bulletEnabled val="1"/>
        </dgm:presLayoutVars>
      </dgm:prSet>
      <dgm:spPr/>
    </dgm:pt>
    <dgm:pt modelId="{316D3EAA-E52E-B546-98C6-2A470AB13E4C}" type="pres">
      <dgm:prSet presAssocID="{9D2D76A3-605D-41CB-B304-91222175086A}" presName="spaceBetweenRectangles" presStyleCnt="0"/>
      <dgm:spPr/>
    </dgm:pt>
    <dgm:pt modelId="{3C52DDB3-7D06-A14D-9491-4DE6C96996AD}" type="pres">
      <dgm:prSet presAssocID="{542449A7-1D6B-418E-B96D-DF3439906B28}" presName="parentLin" presStyleCnt="0"/>
      <dgm:spPr/>
    </dgm:pt>
    <dgm:pt modelId="{3F2FC7A6-2ED3-EC4E-A9EF-418465D3FC3D}" type="pres">
      <dgm:prSet presAssocID="{542449A7-1D6B-418E-B96D-DF3439906B28}" presName="parentLeftMargin" presStyleLbl="node1" presStyleIdx="0" presStyleCnt="5"/>
      <dgm:spPr/>
    </dgm:pt>
    <dgm:pt modelId="{5F4CD99F-C2D2-B143-8468-6E6F95C9DD6F}" type="pres">
      <dgm:prSet presAssocID="{542449A7-1D6B-418E-B96D-DF3439906B28}" presName="parentText" presStyleLbl="node1" presStyleIdx="1" presStyleCnt="5">
        <dgm:presLayoutVars>
          <dgm:chMax val="0"/>
          <dgm:bulletEnabled val="1"/>
        </dgm:presLayoutVars>
      </dgm:prSet>
      <dgm:spPr/>
    </dgm:pt>
    <dgm:pt modelId="{1E18042C-92E6-DE44-A889-1B7A6BB17AB5}" type="pres">
      <dgm:prSet presAssocID="{542449A7-1D6B-418E-B96D-DF3439906B28}" presName="negativeSpace" presStyleCnt="0"/>
      <dgm:spPr/>
    </dgm:pt>
    <dgm:pt modelId="{26BBE2C0-70CA-3C4F-A0A8-40D4B6D5736C}" type="pres">
      <dgm:prSet presAssocID="{542449A7-1D6B-418E-B96D-DF3439906B28}" presName="childText" presStyleLbl="conFgAcc1" presStyleIdx="1" presStyleCnt="5">
        <dgm:presLayoutVars>
          <dgm:bulletEnabled val="1"/>
        </dgm:presLayoutVars>
      </dgm:prSet>
      <dgm:spPr/>
    </dgm:pt>
    <dgm:pt modelId="{2F0D0E7B-CA65-F44A-8418-A149F4CB3E7E}" type="pres">
      <dgm:prSet presAssocID="{D2EB029C-E7EA-442F-AB48-63786884344B}" presName="spaceBetweenRectangles" presStyleCnt="0"/>
      <dgm:spPr/>
    </dgm:pt>
    <dgm:pt modelId="{462B9281-2C43-3F4F-8A1E-CB286BB1987E}" type="pres">
      <dgm:prSet presAssocID="{657ED188-8E95-4394-AA2C-6DF01F8984C5}" presName="parentLin" presStyleCnt="0"/>
      <dgm:spPr/>
    </dgm:pt>
    <dgm:pt modelId="{B7D6A6F8-2B5E-0340-AEA9-88B901C10EC1}" type="pres">
      <dgm:prSet presAssocID="{657ED188-8E95-4394-AA2C-6DF01F8984C5}" presName="parentLeftMargin" presStyleLbl="node1" presStyleIdx="1" presStyleCnt="5"/>
      <dgm:spPr/>
    </dgm:pt>
    <dgm:pt modelId="{3AF8292B-C0B8-A641-BC4B-AA2CEC8E63D9}" type="pres">
      <dgm:prSet presAssocID="{657ED188-8E95-4394-AA2C-6DF01F8984C5}" presName="parentText" presStyleLbl="node1" presStyleIdx="2" presStyleCnt="5">
        <dgm:presLayoutVars>
          <dgm:chMax val="0"/>
          <dgm:bulletEnabled val="1"/>
        </dgm:presLayoutVars>
      </dgm:prSet>
      <dgm:spPr/>
    </dgm:pt>
    <dgm:pt modelId="{1A7A6130-A4FB-1A40-B4BC-4E92EE2A14EC}" type="pres">
      <dgm:prSet presAssocID="{657ED188-8E95-4394-AA2C-6DF01F8984C5}" presName="negativeSpace" presStyleCnt="0"/>
      <dgm:spPr/>
    </dgm:pt>
    <dgm:pt modelId="{992F3616-D17A-9644-A1DA-B629476A00A5}" type="pres">
      <dgm:prSet presAssocID="{657ED188-8E95-4394-AA2C-6DF01F8984C5}" presName="childText" presStyleLbl="conFgAcc1" presStyleIdx="2" presStyleCnt="5">
        <dgm:presLayoutVars>
          <dgm:bulletEnabled val="1"/>
        </dgm:presLayoutVars>
      </dgm:prSet>
      <dgm:spPr/>
    </dgm:pt>
    <dgm:pt modelId="{6A30620C-02A4-1847-AD11-B9A8B1722C45}" type="pres">
      <dgm:prSet presAssocID="{00431BA5-BE3B-41B1-AE95-27B9CE6491B1}" presName="spaceBetweenRectangles" presStyleCnt="0"/>
      <dgm:spPr/>
    </dgm:pt>
    <dgm:pt modelId="{AD69B79B-4CCA-424E-BEE0-BF2724B7AD8B}" type="pres">
      <dgm:prSet presAssocID="{77FBA35D-ECF2-43E9-AFF4-BB3ED1C754CC}" presName="parentLin" presStyleCnt="0"/>
      <dgm:spPr/>
    </dgm:pt>
    <dgm:pt modelId="{1FB99634-2A28-324A-8A99-BFC679E7C023}" type="pres">
      <dgm:prSet presAssocID="{77FBA35D-ECF2-43E9-AFF4-BB3ED1C754CC}" presName="parentLeftMargin" presStyleLbl="node1" presStyleIdx="2" presStyleCnt="5"/>
      <dgm:spPr/>
    </dgm:pt>
    <dgm:pt modelId="{66E490B9-BBB2-2C42-AB15-4259EFBB07D1}" type="pres">
      <dgm:prSet presAssocID="{77FBA35D-ECF2-43E9-AFF4-BB3ED1C754CC}" presName="parentText" presStyleLbl="node1" presStyleIdx="3" presStyleCnt="5">
        <dgm:presLayoutVars>
          <dgm:chMax val="0"/>
          <dgm:bulletEnabled val="1"/>
        </dgm:presLayoutVars>
      </dgm:prSet>
      <dgm:spPr/>
    </dgm:pt>
    <dgm:pt modelId="{AC2FC7FA-5CEB-144A-BC87-C6F60D450155}" type="pres">
      <dgm:prSet presAssocID="{77FBA35D-ECF2-43E9-AFF4-BB3ED1C754CC}" presName="negativeSpace" presStyleCnt="0"/>
      <dgm:spPr/>
    </dgm:pt>
    <dgm:pt modelId="{1E6FF313-19FB-5B45-83CA-C8BFC6E57D2B}" type="pres">
      <dgm:prSet presAssocID="{77FBA35D-ECF2-43E9-AFF4-BB3ED1C754CC}" presName="childText" presStyleLbl="conFgAcc1" presStyleIdx="3" presStyleCnt="5">
        <dgm:presLayoutVars>
          <dgm:bulletEnabled val="1"/>
        </dgm:presLayoutVars>
      </dgm:prSet>
      <dgm:spPr/>
    </dgm:pt>
    <dgm:pt modelId="{E0593A5D-4A22-554A-8AC0-8E55D96DFEDF}" type="pres">
      <dgm:prSet presAssocID="{96095AA6-1663-4893-9A79-ED95A3C65F22}" presName="spaceBetweenRectangles" presStyleCnt="0"/>
      <dgm:spPr/>
    </dgm:pt>
    <dgm:pt modelId="{8C423EEA-4080-8E49-8493-B86AB818109F}" type="pres">
      <dgm:prSet presAssocID="{2390E83D-C3A4-47FD-B614-4696BF5E8564}" presName="parentLin" presStyleCnt="0"/>
      <dgm:spPr/>
    </dgm:pt>
    <dgm:pt modelId="{E78686CD-138C-AF40-8C75-FC0F4A16E5CA}" type="pres">
      <dgm:prSet presAssocID="{2390E83D-C3A4-47FD-B614-4696BF5E8564}" presName="parentLeftMargin" presStyleLbl="node1" presStyleIdx="3" presStyleCnt="5"/>
      <dgm:spPr/>
    </dgm:pt>
    <dgm:pt modelId="{D2D47BDB-69BD-394C-9848-8039B00B615D}" type="pres">
      <dgm:prSet presAssocID="{2390E83D-C3A4-47FD-B614-4696BF5E8564}" presName="parentText" presStyleLbl="node1" presStyleIdx="4" presStyleCnt="5">
        <dgm:presLayoutVars>
          <dgm:chMax val="0"/>
          <dgm:bulletEnabled val="1"/>
        </dgm:presLayoutVars>
      </dgm:prSet>
      <dgm:spPr/>
    </dgm:pt>
    <dgm:pt modelId="{E32F0DD7-D5B3-9B48-B2ED-D904121D5342}" type="pres">
      <dgm:prSet presAssocID="{2390E83D-C3A4-47FD-B614-4696BF5E8564}" presName="negativeSpace" presStyleCnt="0"/>
      <dgm:spPr/>
    </dgm:pt>
    <dgm:pt modelId="{9D7E6F47-1EC2-F74C-ADBB-2B1549A62CD6}" type="pres">
      <dgm:prSet presAssocID="{2390E83D-C3A4-47FD-B614-4696BF5E8564}" presName="childText" presStyleLbl="conFgAcc1" presStyleIdx="4" presStyleCnt="5">
        <dgm:presLayoutVars>
          <dgm:bulletEnabled val="1"/>
        </dgm:presLayoutVars>
      </dgm:prSet>
      <dgm:spPr/>
    </dgm:pt>
  </dgm:ptLst>
  <dgm:cxnLst>
    <dgm:cxn modelId="{064C875D-DA4C-BA46-A8F5-B72B40D477A0}" type="presOf" srcId="{1B216444-2BAB-4782-AF73-9F9C0ED990E9}" destId="{9943ECEE-E24A-DC4C-A3AC-77F0EB52A662}" srcOrd="0" destOrd="0" presId="urn:microsoft.com/office/officeart/2005/8/layout/list1"/>
    <dgm:cxn modelId="{6EC36866-1670-7346-BC32-00F00F534E87}" type="presOf" srcId="{542449A7-1D6B-418E-B96D-DF3439906B28}" destId="{3F2FC7A6-2ED3-EC4E-A9EF-418465D3FC3D}" srcOrd="0" destOrd="0" presId="urn:microsoft.com/office/officeart/2005/8/layout/list1"/>
    <dgm:cxn modelId="{AE66C278-889B-6D49-9AC9-0BB0E734C9CE}" type="presOf" srcId="{77FBA35D-ECF2-43E9-AFF4-BB3ED1C754CC}" destId="{66E490B9-BBB2-2C42-AB15-4259EFBB07D1}" srcOrd="1" destOrd="0" presId="urn:microsoft.com/office/officeart/2005/8/layout/list1"/>
    <dgm:cxn modelId="{9C196D7C-CE73-A245-981C-0BB34BFFFFC6}" type="presOf" srcId="{77FBA35D-ECF2-43E9-AFF4-BB3ED1C754CC}" destId="{1FB99634-2A28-324A-8A99-BFC679E7C023}" srcOrd="0" destOrd="0" presId="urn:microsoft.com/office/officeart/2005/8/layout/list1"/>
    <dgm:cxn modelId="{F5367681-7E4A-4704-9A30-26EC61C67CAA}" srcId="{1B216444-2BAB-4782-AF73-9F9C0ED990E9}" destId="{542449A7-1D6B-418E-B96D-DF3439906B28}" srcOrd="1" destOrd="0" parTransId="{0984C8FD-4E18-45B9-85A0-DCD608EDDDBE}" sibTransId="{D2EB029C-E7EA-442F-AB48-63786884344B}"/>
    <dgm:cxn modelId="{6ACC4784-DEA8-4C6D-87ED-BB0692C8012B}" srcId="{1B216444-2BAB-4782-AF73-9F9C0ED990E9}" destId="{657ED188-8E95-4394-AA2C-6DF01F8984C5}" srcOrd="2" destOrd="0" parTransId="{172E73C9-08C2-4940-A099-6E6069A6CAA4}" sibTransId="{00431BA5-BE3B-41B1-AE95-27B9CE6491B1}"/>
    <dgm:cxn modelId="{88DD889F-45E5-45A8-9A9B-B2F185D88438}" srcId="{1B216444-2BAB-4782-AF73-9F9C0ED990E9}" destId="{CE65060E-3089-4F45-AF69-E9AB4D56CD77}" srcOrd="0" destOrd="0" parTransId="{352A3936-3542-4F43-86A7-49858FA2164A}" sibTransId="{9D2D76A3-605D-41CB-B304-91222175086A}"/>
    <dgm:cxn modelId="{79F6A0A4-AEAE-5E42-A75A-D81E958A2C6E}" type="presOf" srcId="{657ED188-8E95-4394-AA2C-6DF01F8984C5}" destId="{3AF8292B-C0B8-A641-BC4B-AA2CEC8E63D9}" srcOrd="1" destOrd="0" presId="urn:microsoft.com/office/officeart/2005/8/layout/list1"/>
    <dgm:cxn modelId="{682FA3B4-89D9-314A-AE70-35DC7D54D165}" type="presOf" srcId="{CE65060E-3089-4F45-AF69-E9AB4D56CD77}" destId="{B3F701AC-E14D-5D45-B11A-801895B885FE}" srcOrd="1" destOrd="0" presId="urn:microsoft.com/office/officeart/2005/8/layout/list1"/>
    <dgm:cxn modelId="{1AFE6BB5-A573-B346-A2DA-215DC9ED94F7}" type="presOf" srcId="{657ED188-8E95-4394-AA2C-6DF01F8984C5}" destId="{B7D6A6F8-2B5E-0340-AEA9-88B901C10EC1}" srcOrd="0" destOrd="0" presId="urn:microsoft.com/office/officeart/2005/8/layout/list1"/>
    <dgm:cxn modelId="{966B12B6-7936-6141-A096-13D5BFB91EAE}" type="presOf" srcId="{2390E83D-C3A4-47FD-B614-4696BF5E8564}" destId="{E78686CD-138C-AF40-8C75-FC0F4A16E5CA}" srcOrd="0" destOrd="0" presId="urn:microsoft.com/office/officeart/2005/8/layout/list1"/>
    <dgm:cxn modelId="{4703BCB7-1C2A-0242-B282-A83B291A9F43}" type="presOf" srcId="{CE65060E-3089-4F45-AF69-E9AB4D56CD77}" destId="{2AF5D074-B9C0-D948-8EA7-E8C8E43D3EEC}" srcOrd="0" destOrd="0" presId="urn:microsoft.com/office/officeart/2005/8/layout/list1"/>
    <dgm:cxn modelId="{011E55E3-9A16-474E-B1B9-A3E583E03D7B}" type="presOf" srcId="{542449A7-1D6B-418E-B96D-DF3439906B28}" destId="{5F4CD99F-C2D2-B143-8468-6E6F95C9DD6F}" srcOrd="1" destOrd="0" presId="urn:microsoft.com/office/officeart/2005/8/layout/list1"/>
    <dgm:cxn modelId="{A665E4EB-255D-4F6E-B738-47F2E7733D8E}" srcId="{1B216444-2BAB-4782-AF73-9F9C0ED990E9}" destId="{77FBA35D-ECF2-43E9-AFF4-BB3ED1C754CC}" srcOrd="3" destOrd="0" parTransId="{6E871AB7-5FBC-48BB-B3D3-D3776B846793}" sibTransId="{96095AA6-1663-4893-9A79-ED95A3C65F22}"/>
    <dgm:cxn modelId="{CFDC37ED-4AFF-884E-8408-199C18272673}" type="presOf" srcId="{2390E83D-C3A4-47FD-B614-4696BF5E8564}" destId="{D2D47BDB-69BD-394C-9848-8039B00B615D}" srcOrd="1" destOrd="0" presId="urn:microsoft.com/office/officeart/2005/8/layout/list1"/>
    <dgm:cxn modelId="{AD26BBF4-6DA8-4038-B140-3F2736B6C6FB}" srcId="{1B216444-2BAB-4782-AF73-9F9C0ED990E9}" destId="{2390E83D-C3A4-47FD-B614-4696BF5E8564}" srcOrd="4" destOrd="0" parTransId="{A4CD0130-1F03-47F3-9163-1D328D90C66F}" sibTransId="{FAFDAA36-4FBA-4D91-8DD7-E95E58C5AE9B}"/>
    <dgm:cxn modelId="{90F83DBA-CB54-2B4A-B1C5-58093857BE48}" type="presParOf" srcId="{9943ECEE-E24A-DC4C-A3AC-77F0EB52A662}" destId="{AB5CD5E5-7011-9F47-840C-E77D61D31784}" srcOrd="0" destOrd="0" presId="urn:microsoft.com/office/officeart/2005/8/layout/list1"/>
    <dgm:cxn modelId="{FBBF933D-4C69-A54C-B395-562D26B26874}" type="presParOf" srcId="{AB5CD5E5-7011-9F47-840C-E77D61D31784}" destId="{2AF5D074-B9C0-D948-8EA7-E8C8E43D3EEC}" srcOrd="0" destOrd="0" presId="urn:microsoft.com/office/officeart/2005/8/layout/list1"/>
    <dgm:cxn modelId="{0A61D2E6-D503-9949-B107-371CE9F7E49E}" type="presParOf" srcId="{AB5CD5E5-7011-9F47-840C-E77D61D31784}" destId="{B3F701AC-E14D-5D45-B11A-801895B885FE}" srcOrd="1" destOrd="0" presId="urn:microsoft.com/office/officeart/2005/8/layout/list1"/>
    <dgm:cxn modelId="{6FD4A3A2-D5E9-2D46-BAEF-270EF0175F13}" type="presParOf" srcId="{9943ECEE-E24A-DC4C-A3AC-77F0EB52A662}" destId="{6A12B1EA-C7AD-114A-A525-32FAB9B024B0}" srcOrd="1" destOrd="0" presId="urn:microsoft.com/office/officeart/2005/8/layout/list1"/>
    <dgm:cxn modelId="{CFD56B72-EB7A-D64C-B973-B28D4C3E5398}" type="presParOf" srcId="{9943ECEE-E24A-DC4C-A3AC-77F0EB52A662}" destId="{122E2D44-5B15-7F42-8D1A-5DEC1A9A287B}" srcOrd="2" destOrd="0" presId="urn:microsoft.com/office/officeart/2005/8/layout/list1"/>
    <dgm:cxn modelId="{945A2C60-2476-FD4C-964D-0DC0659A5616}" type="presParOf" srcId="{9943ECEE-E24A-DC4C-A3AC-77F0EB52A662}" destId="{316D3EAA-E52E-B546-98C6-2A470AB13E4C}" srcOrd="3" destOrd="0" presId="urn:microsoft.com/office/officeart/2005/8/layout/list1"/>
    <dgm:cxn modelId="{D7BAEB78-6CF8-BC48-AFCE-8EE5D7AD6596}" type="presParOf" srcId="{9943ECEE-E24A-DC4C-A3AC-77F0EB52A662}" destId="{3C52DDB3-7D06-A14D-9491-4DE6C96996AD}" srcOrd="4" destOrd="0" presId="urn:microsoft.com/office/officeart/2005/8/layout/list1"/>
    <dgm:cxn modelId="{BCD3919A-1FE7-2E41-A83F-02EC695D5E8B}" type="presParOf" srcId="{3C52DDB3-7D06-A14D-9491-4DE6C96996AD}" destId="{3F2FC7A6-2ED3-EC4E-A9EF-418465D3FC3D}" srcOrd="0" destOrd="0" presId="urn:microsoft.com/office/officeart/2005/8/layout/list1"/>
    <dgm:cxn modelId="{240EE8F2-32FA-BC45-8413-3BB32691D02A}" type="presParOf" srcId="{3C52DDB3-7D06-A14D-9491-4DE6C96996AD}" destId="{5F4CD99F-C2D2-B143-8468-6E6F95C9DD6F}" srcOrd="1" destOrd="0" presId="urn:microsoft.com/office/officeart/2005/8/layout/list1"/>
    <dgm:cxn modelId="{A541144E-3699-0440-9B1C-11DCC4A94E03}" type="presParOf" srcId="{9943ECEE-E24A-DC4C-A3AC-77F0EB52A662}" destId="{1E18042C-92E6-DE44-A889-1B7A6BB17AB5}" srcOrd="5" destOrd="0" presId="urn:microsoft.com/office/officeart/2005/8/layout/list1"/>
    <dgm:cxn modelId="{EA5222A3-55FB-874C-94F0-5211E172BB82}" type="presParOf" srcId="{9943ECEE-E24A-DC4C-A3AC-77F0EB52A662}" destId="{26BBE2C0-70CA-3C4F-A0A8-40D4B6D5736C}" srcOrd="6" destOrd="0" presId="urn:microsoft.com/office/officeart/2005/8/layout/list1"/>
    <dgm:cxn modelId="{47D6EAF0-82B8-7641-B64C-5867AD46805F}" type="presParOf" srcId="{9943ECEE-E24A-DC4C-A3AC-77F0EB52A662}" destId="{2F0D0E7B-CA65-F44A-8418-A149F4CB3E7E}" srcOrd="7" destOrd="0" presId="urn:microsoft.com/office/officeart/2005/8/layout/list1"/>
    <dgm:cxn modelId="{F4EFF442-5F66-B84A-9A66-58D4FC0C815D}" type="presParOf" srcId="{9943ECEE-E24A-DC4C-A3AC-77F0EB52A662}" destId="{462B9281-2C43-3F4F-8A1E-CB286BB1987E}" srcOrd="8" destOrd="0" presId="urn:microsoft.com/office/officeart/2005/8/layout/list1"/>
    <dgm:cxn modelId="{69F72A36-5F2C-2D44-A3FC-F295899CBD70}" type="presParOf" srcId="{462B9281-2C43-3F4F-8A1E-CB286BB1987E}" destId="{B7D6A6F8-2B5E-0340-AEA9-88B901C10EC1}" srcOrd="0" destOrd="0" presId="urn:microsoft.com/office/officeart/2005/8/layout/list1"/>
    <dgm:cxn modelId="{B262E69E-963B-3441-9F94-47440800DA8A}" type="presParOf" srcId="{462B9281-2C43-3F4F-8A1E-CB286BB1987E}" destId="{3AF8292B-C0B8-A641-BC4B-AA2CEC8E63D9}" srcOrd="1" destOrd="0" presId="urn:microsoft.com/office/officeart/2005/8/layout/list1"/>
    <dgm:cxn modelId="{551963E6-A100-114C-AE58-9A2996614AFB}" type="presParOf" srcId="{9943ECEE-E24A-DC4C-A3AC-77F0EB52A662}" destId="{1A7A6130-A4FB-1A40-B4BC-4E92EE2A14EC}" srcOrd="9" destOrd="0" presId="urn:microsoft.com/office/officeart/2005/8/layout/list1"/>
    <dgm:cxn modelId="{2424F8B3-25D9-CD4B-A89F-9A821FF3710C}" type="presParOf" srcId="{9943ECEE-E24A-DC4C-A3AC-77F0EB52A662}" destId="{992F3616-D17A-9644-A1DA-B629476A00A5}" srcOrd="10" destOrd="0" presId="urn:microsoft.com/office/officeart/2005/8/layout/list1"/>
    <dgm:cxn modelId="{782DD718-9AE0-004F-8DF4-7DA59330CC1F}" type="presParOf" srcId="{9943ECEE-E24A-DC4C-A3AC-77F0EB52A662}" destId="{6A30620C-02A4-1847-AD11-B9A8B1722C45}" srcOrd="11" destOrd="0" presId="urn:microsoft.com/office/officeart/2005/8/layout/list1"/>
    <dgm:cxn modelId="{728C5EA0-E6B7-5B4C-BD8D-E51E5FADB3F3}" type="presParOf" srcId="{9943ECEE-E24A-DC4C-A3AC-77F0EB52A662}" destId="{AD69B79B-4CCA-424E-BEE0-BF2724B7AD8B}" srcOrd="12" destOrd="0" presId="urn:microsoft.com/office/officeart/2005/8/layout/list1"/>
    <dgm:cxn modelId="{AD9E144C-D7FC-D746-9C80-6F318DC9C17E}" type="presParOf" srcId="{AD69B79B-4CCA-424E-BEE0-BF2724B7AD8B}" destId="{1FB99634-2A28-324A-8A99-BFC679E7C023}" srcOrd="0" destOrd="0" presId="urn:microsoft.com/office/officeart/2005/8/layout/list1"/>
    <dgm:cxn modelId="{FDEEE16E-2167-7548-976B-E64DDC2CD00F}" type="presParOf" srcId="{AD69B79B-4CCA-424E-BEE0-BF2724B7AD8B}" destId="{66E490B9-BBB2-2C42-AB15-4259EFBB07D1}" srcOrd="1" destOrd="0" presId="urn:microsoft.com/office/officeart/2005/8/layout/list1"/>
    <dgm:cxn modelId="{F293173D-D922-4A47-9FE7-C93D60B97FAC}" type="presParOf" srcId="{9943ECEE-E24A-DC4C-A3AC-77F0EB52A662}" destId="{AC2FC7FA-5CEB-144A-BC87-C6F60D450155}" srcOrd="13" destOrd="0" presId="urn:microsoft.com/office/officeart/2005/8/layout/list1"/>
    <dgm:cxn modelId="{E59A033A-08E3-D644-B1E0-E1F685E17A9A}" type="presParOf" srcId="{9943ECEE-E24A-DC4C-A3AC-77F0EB52A662}" destId="{1E6FF313-19FB-5B45-83CA-C8BFC6E57D2B}" srcOrd="14" destOrd="0" presId="urn:microsoft.com/office/officeart/2005/8/layout/list1"/>
    <dgm:cxn modelId="{6A965425-6718-1B44-93DC-3A10D2E14F9A}" type="presParOf" srcId="{9943ECEE-E24A-DC4C-A3AC-77F0EB52A662}" destId="{E0593A5D-4A22-554A-8AC0-8E55D96DFEDF}" srcOrd="15" destOrd="0" presId="urn:microsoft.com/office/officeart/2005/8/layout/list1"/>
    <dgm:cxn modelId="{B6B4AA5F-10A0-4744-8495-7A68C29FEF0A}" type="presParOf" srcId="{9943ECEE-E24A-DC4C-A3AC-77F0EB52A662}" destId="{8C423EEA-4080-8E49-8493-B86AB818109F}" srcOrd="16" destOrd="0" presId="urn:microsoft.com/office/officeart/2005/8/layout/list1"/>
    <dgm:cxn modelId="{335A37D3-F7CA-A54E-93DF-D31514C9C8E0}" type="presParOf" srcId="{8C423EEA-4080-8E49-8493-B86AB818109F}" destId="{E78686CD-138C-AF40-8C75-FC0F4A16E5CA}" srcOrd="0" destOrd="0" presId="urn:microsoft.com/office/officeart/2005/8/layout/list1"/>
    <dgm:cxn modelId="{45ED5468-1DE6-0B45-8D91-99FA27406F25}" type="presParOf" srcId="{8C423EEA-4080-8E49-8493-B86AB818109F}" destId="{D2D47BDB-69BD-394C-9848-8039B00B615D}" srcOrd="1" destOrd="0" presId="urn:microsoft.com/office/officeart/2005/8/layout/list1"/>
    <dgm:cxn modelId="{A9775430-74CD-E44C-91B2-AE77F581A945}" type="presParOf" srcId="{9943ECEE-E24A-DC4C-A3AC-77F0EB52A662}" destId="{E32F0DD7-D5B3-9B48-B2ED-D904121D5342}" srcOrd="17" destOrd="0" presId="urn:microsoft.com/office/officeart/2005/8/layout/list1"/>
    <dgm:cxn modelId="{C62BC61D-E5E0-3240-AB18-34D97245A3AA}" type="presParOf" srcId="{9943ECEE-E24A-DC4C-A3AC-77F0EB52A662}" destId="{9D7E6F47-1EC2-F74C-ADBB-2B1549A62CD6}"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A0D007-64BB-574D-B6CC-A803154B420A}" type="doc">
      <dgm:prSet loTypeId="urn:microsoft.com/office/officeart/2005/8/layout/process1" loCatId="" qsTypeId="urn:microsoft.com/office/officeart/2005/8/quickstyle/simple1" qsCatId="simple" csTypeId="urn:microsoft.com/office/officeart/2005/8/colors/accent1_2" csCatId="accent1" phldr="1"/>
      <dgm:spPr/>
    </dgm:pt>
    <dgm:pt modelId="{FF614112-5968-444B-B60E-312C3960C492}">
      <dgm:prSet phldrT="[Text]"/>
      <dgm:spPr/>
      <dgm:t>
        <a:bodyPr/>
        <a:lstStyle/>
        <a:p>
          <a:r>
            <a:rPr lang="en-GB" dirty="0" err="1"/>
            <a:t>Süütunne</a:t>
          </a:r>
          <a:r>
            <a:rPr lang="en-GB" dirty="0"/>
            <a:t> </a:t>
          </a:r>
          <a:r>
            <a:rPr lang="en-GB" dirty="0" err="1"/>
            <a:t>ja</a:t>
          </a:r>
          <a:r>
            <a:rPr lang="en-GB" dirty="0"/>
            <a:t> </a:t>
          </a:r>
          <a:r>
            <a:rPr lang="en-GB" dirty="0" err="1"/>
            <a:t>kahetsus</a:t>
          </a:r>
          <a:endParaRPr lang="en-GB" dirty="0"/>
        </a:p>
      </dgm:t>
    </dgm:pt>
    <dgm:pt modelId="{D95CA80F-30B2-164C-8D02-9496558DF61B}" type="parTrans" cxnId="{17E4302D-5089-6745-8A5B-11C5C4BCDC86}">
      <dgm:prSet/>
      <dgm:spPr/>
      <dgm:t>
        <a:bodyPr/>
        <a:lstStyle/>
        <a:p>
          <a:endParaRPr lang="en-GB"/>
        </a:p>
      </dgm:t>
    </dgm:pt>
    <dgm:pt modelId="{B00D25FD-2593-DA43-953C-98739AFC9F1A}" type="sibTrans" cxnId="{17E4302D-5089-6745-8A5B-11C5C4BCDC86}">
      <dgm:prSet/>
      <dgm:spPr/>
      <dgm:t>
        <a:bodyPr/>
        <a:lstStyle/>
        <a:p>
          <a:endParaRPr lang="en-GB"/>
        </a:p>
      </dgm:t>
    </dgm:pt>
    <dgm:pt modelId="{15460CBD-ADE6-DC4B-82C0-733C528578ED}">
      <dgm:prSet phldrT="[Text]"/>
      <dgm:spPr/>
      <dgm:t>
        <a:bodyPr/>
        <a:lstStyle/>
        <a:p>
          <a:r>
            <a:rPr lang="en-GB" dirty="0" err="1"/>
            <a:t>Mida</a:t>
          </a:r>
          <a:r>
            <a:rPr lang="en-GB" dirty="0"/>
            <a:t> ma </a:t>
          </a:r>
          <a:r>
            <a:rPr lang="en-GB" dirty="0" err="1"/>
            <a:t>olen</a:t>
          </a:r>
          <a:r>
            <a:rPr lang="en-GB" dirty="0"/>
            <a:t> </a:t>
          </a:r>
          <a:r>
            <a:rPr lang="en-GB" dirty="0" err="1"/>
            <a:t>teinud</a:t>
          </a:r>
          <a:r>
            <a:rPr lang="en-GB" dirty="0"/>
            <a:t> </a:t>
          </a:r>
          <a:r>
            <a:rPr lang="en-GB" dirty="0" err="1"/>
            <a:t>halvasti</a:t>
          </a:r>
          <a:r>
            <a:rPr lang="en-GB" dirty="0"/>
            <a:t>, mis </a:t>
          </a:r>
          <a:r>
            <a:rPr lang="en-GB" dirty="0" err="1"/>
            <a:t>tegemta</a:t>
          </a:r>
          <a:r>
            <a:rPr lang="en-GB" dirty="0"/>
            <a:t> </a:t>
          </a:r>
          <a:r>
            <a:rPr lang="en-GB" dirty="0" err="1"/>
            <a:t>jäänud</a:t>
          </a:r>
          <a:r>
            <a:rPr lang="en-GB" dirty="0"/>
            <a:t> – </a:t>
          </a:r>
          <a:r>
            <a:rPr lang="en-GB" dirty="0" err="1"/>
            <a:t>kui</a:t>
          </a:r>
          <a:r>
            <a:rPr lang="en-GB" dirty="0"/>
            <a:t> ma </a:t>
          </a:r>
          <a:r>
            <a:rPr lang="en-GB" dirty="0" err="1"/>
            <a:t>saaks</a:t>
          </a:r>
          <a:r>
            <a:rPr lang="en-GB" dirty="0"/>
            <a:t>…</a:t>
          </a:r>
        </a:p>
      </dgm:t>
    </dgm:pt>
    <dgm:pt modelId="{8754BE5F-BD41-AE43-A324-4F124C1D4FB9}" type="parTrans" cxnId="{63E286A6-910A-254E-A6CA-A4A68F11E05B}">
      <dgm:prSet/>
      <dgm:spPr/>
      <dgm:t>
        <a:bodyPr/>
        <a:lstStyle/>
        <a:p>
          <a:endParaRPr lang="en-GB"/>
        </a:p>
      </dgm:t>
    </dgm:pt>
    <dgm:pt modelId="{F74F2BFB-E87F-9B44-88F6-79A7C2A6597B}" type="sibTrans" cxnId="{63E286A6-910A-254E-A6CA-A4A68F11E05B}">
      <dgm:prSet/>
      <dgm:spPr/>
      <dgm:t>
        <a:bodyPr/>
        <a:lstStyle/>
        <a:p>
          <a:endParaRPr lang="en-GB"/>
        </a:p>
      </dgm:t>
    </dgm:pt>
    <dgm:pt modelId="{2A3B7817-F896-8C44-81AB-B288883322DB}">
      <dgm:prSet phldrT="[Text]"/>
      <dgm:spPr/>
      <dgm:t>
        <a:bodyPr/>
        <a:lstStyle/>
        <a:p>
          <a:r>
            <a:rPr lang="en-GB" dirty="0" err="1"/>
            <a:t>Normaliseerimine</a:t>
          </a:r>
          <a:r>
            <a:rPr lang="en-GB" dirty="0"/>
            <a:t>, </a:t>
          </a:r>
          <a:r>
            <a:rPr lang="en-GB" dirty="0" err="1"/>
            <a:t>aktespteerimine</a:t>
          </a:r>
          <a:r>
            <a:rPr lang="en-GB" dirty="0"/>
            <a:t>, </a:t>
          </a:r>
          <a:r>
            <a:rPr lang="en-GB" dirty="0" err="1"/>
            <a:t>õiglane</a:t>
          </a:r>
          <a:r>
            <a:rPr lang="en-GB" dirty="0"/>
            <a:t>  </a:t>
          </a:r>
          <a:r>
            <a:rPr lang="en-GB" dirty="0" err="1"/>
            <a:t>suhtumine</a:t>
          </a:r>
          <a:r>
            <a:rPr lang="en-GB" dirty="0"/>
            <a:t> </a:t>
          </a:r>
          <a:r>
            <a:rPr lang="en-GB" dirty="0" err="1"/>
            <a:t>endasse</a:t>
          </a:r>
          <a:endParaRPr lang="en-GB" dirty="0"/>
        </a:p>
      </dgm:t>
    </dgm:pt>
    <dgm:pt modelId="{062D09CA-EBED-204D-BE96-57C5A50F26FE}" type="parTrans" cxnId="{BF35AC92-EF00-3942-959F-DF370852569F}">
      <dgm:prSet/>
      <dgm:spPr/>
      <dgm:t>
        <a:bodyPr/>
        <a:lstStyle/>
        <a:p>
          <a:endParaRPr lang="en-GB"/>
        </a:p>
      </dgm:t>
    </dgm:pt>
    <dgm:pt modelId="{C09BEF17-02AB-1840-8F28-4605F234AE4D}" type="sibTrans" cxnId="{BF35AC92-EF00-3942-959F-DF370852569F}">
      <dgm:prSet/>
      <dgm:spPr/>
      <dgm:t>
        <a:bodyPr/>
        <a:lstStyle/>
        <a:p>
          <a:endParaRPr lang="en-GB"/>
        </a:p>
      </dgm:t>
    </dgm:pt>
    <dgm:pt modelId="{E50D28BE-856B-314D-8856-6FB6F9788EF4}" type="pres">
      <dgm:prSet presAssocID="{41A0D007-64BB-574D-B6CC-A803154B420A}" presName="Name0" presStyleCnt="0">
        <dgm:presLayoutVars>
          <dgm:dir/>
          <dgm:resizeHandles val="exact"/>
        </dgm:presLayoutVars>
      </dgm:prSet>
      <dgm:spPr/>
    </dgm:pt>
    <dgm:pt modelId="{5A00B691-6FBB-AA41-B5A0-ECDB1EAFA48C}" type="pres">
      <dgm:prSet presAssocID="{FF614112-5968-444B-B60E-312C3960C492}" presName="node" presStyleLbl="node1" presStyleIdx="0" presStyleCnt="3">
        <dgm:presLayoutVars>
          <dgm:bulletEnabled val="1"/>
        </dgm:presLayoutVars>
      </dgm:prSet>
      <dgm:spPr/>
    </dgm:pt>
    <dgm:pt modelId="{A35A50A9-5B0D-894B-8F39-3FDAC8AF6F74}" type="pres">
      <dgm:prSet presAssocID="{B00D25FD-2593-DA43-953C-98739AFC9F1A}" presName="sibTrans" presStyleLbl="sibTrans2D1" presStyleIdx="0" presStyleCnt="2"/>
      <dgm:spPr/>
    </dgm:pt>
    <dgm:pt modelId="{3AF484BC-1E0E-674F-87D8-5CA423866EE0}" type="pres">
      <dgm:prSet presAssocID="{B00D25FD-2593-DA43-953C-98739AFC9F1A}" presName="connectorText" presStyleLbl="sibTrans2D1" presStyleIdx="0" presStyleCnt="2"/>
      <dgm:spPr/>
    </dgm:pt>
    <dgm:pt modelId="{F5E86111-6809-D144-9C98-A085D81F2ADB}" type="pres">
      <dgm:prSet presAssocID="{15460CBD-ADE6-DC4B-82C0-733C528578ED}" presName="node" presStyleLbl="node1" presStyleIdx="1" presStyleCnt="3">
        <dgm:presLayoutVars>
          <dgm:bulletEnabled val="1"/>
        </dgm:presLayoutVars>
      </dgm:prSet>
      <dgm:spPr/>
    </dgm:pt>
    <dgm:pt modelId="{7E966166-0389-B14A-8378-5ACCA4C0678E}" type="pres">
      <dgm:prSet presAssocID="{F74F2BFB-E87F-9B44-88F6-79A7C2A6597B}" presName="sibTrans" presStyleLbl="sibTrans2D1" presStyleIdx="1" presStyleCnt="2"/>
      <dgm:spPr/>
    </dgm:pt>
    <dgm:pt modelId="{5ACC497A-F0E3-5C4D-8921-3FBF9ADCE68E}" type="pres">
      <dgm:prSet presAssocID="{F74F2BFB-E87F-9B44-88F6-79A7C2A6597B}" presName="connectorText" presStyleLbl="sibTrans2D1" presStyleIdx="1" presStyleCnt="2"/>
      <dgm:spPr/>
    </dgm:pt>
    <dgm:pt modelId="{5BEA1FF7-7792-B54E-B9C0-F4825E096951}" type="pres">
      <dgm:prSet presAssocID="{2A3B7817-F896-8C44-81AB-B288883322DB}" presName="node" presStyleLbl="node1" presStyleIdx="2" presStyleCnt="3" custLinFactNeighborX="837" custLinFactNeighborY="-86">
        <dgm:presLayoutVars>
          <dgm:bulletEnabled val="1"/>
        </dgm:presLayoutVars>
      </dgm:prSet>
      <dgm:spPr/>
    </dgm:pt>
  </dgm:ptLst>
  <dgm:cxnLst>
    <dgm:cxn modelId="{C36D7320-DD3F-6E4B-B557-BE8DAC11D07C}" type="presOf" srcId="{B00D25FD-2593-DA43-953C-98739AFC9F1A}" destId="{3AF484BC-1E0E-674F-87D8-5CA423866EE0}" srcOrd="1" destOrd="0" presId="urn:microsoft.com/office/officeart/2005/8/layout/process1"/>
    <dgm:cxn modelId="{93D03E26-5C5C-E74B-B67A-98AE9A077716}" type="presOf" srcId="{15460CBD-ADE6-DC4B-82C0-733C528578ED}" destId="{F5E86111-6809-D144-9C98-A085D81F2ADB}" srcOrd="0" destOrd="0" presId="urn:microsoft.com/office/officeart/2005/8/layout/process1"/>
    <dgm:cxn modelId="{17E4302D-5089-6745-8A5B-11C5C4BCDC86}" srcId="{41A0D007-64BB-574D-B6CC-A803154B420A}" destId="{FF614112-5968-444B-B60E-312C3960C492}" srcOrd="0" destOrd="0" parTransId="{D95CA80F-30B2-164C-8D02-9496558DF61B}" sibTransId="{B00D25FD-2593-DA43-953C-98739AFC9F1A}"/>
    <dgm:cxn modelId="{B5539C5A-90FC-9145-A6FD-791A47E6F205}" type="presOf" srcId="{2A3B7817-F896-8C44-81AB-B288883322DB}" destId="{5BEA1FF7-7792-B54E-B9C0-F4825E096951}" srcOrd="0" destOrd="0" presId="urn:microsoft.com/office/officeart/2005/8/layout/process1"/>
    <dgm:cxn modelId="{BF35AC92-EF00-3942-959F-DF370852569F}" srcId="{41A0D007-64BB-574D-B6CC-A803154B420A}" destId="{2A3B7817-F896-8C44-81AB-B288883322DB}" srcOrd="2" destOrd="0" parTransId="{062D09CA-EBED-204D-BE96-57C5A50F26FE}" sibTransId="{C09BEF17-02AB-1840-8F28-4605F234AE4D}"/>
    <dgm:cxn modelId="{5B3F659C-4CA1-A949-92BC-2BE9088818D8}" type="presOf" srcId="{F74F2BFB-E87F-9B44-88F6-79A7C2A6597B}" destId="{5ACC497A-F0E3-5C4D-8921-3FBF9ADCE68E}" srcOrd="1" destOrd="0" presId="urn:microsoft.com/office/officeart/2005/8/layout/process1"/>
    <dgm:cxn modelId="{63E286A6-910A-254E-A6CA-A4A68F11E05B}" srcId="{41A0D007-64BB-574D-B6CC-A803154B420A}" destId="{15460CBD-ADE6-DC4B-82C0-733C528578ED}" srcOrd="1" destOrd="0" parTransId="{8754BE5F-BD41-AE43-A324-4F124C1D4FB9}" sibTransId="{F74F2BFB-E87F-9B44-88F6-79A7C2A6597B}"/>
    <dgm:cxn modelId="{1E6556AA-2400-7844-B928-87588201C195}" type="presOf" srcId="{41A0D007-64BB-574D-B6CC-A803154B420A}" destId="{E50D28BE-856B-314D-8856-6FB6F9788EF4}" srcOrd="0" destOrd="0" presId="urn:microsoft.com/office/officeart/2005/8/layout/process1"/>
    <dgm:cxn modelId="{2292D1AC-C044-7544-8112-D4A8EABB493B}" type="presOf" srcId="{F74F2BFB-E87F-9B44-88F6-79A7C2A6597B}" destId="{7E966166-0389-B14A-8378-5ACCA4C0678E}" srcOrd="0" destOrd="0" presId="urn:microsoft.com/office/officeart/2005/8/layout/process1"/>
    <dgm:cxn modelId="{97258CC6-1853-2C42-BB6C-4FF4D5AD2B99}" type="presOf" srcId="{FF614112-5968-444B-B60E-312C3960C492}" destId="{5A00B691-6FBB-AA41-B5A0-ECDB1EAFA48C}" srcOrd="0" destOrd="0" presId="urn:microsoft.com/office/officeart/2005/8/layout/process1"/>
    <dgm:cxn modelId="{A24133D4-8E6C-8946-807B-D9119BD66712}" type="presOf" srcId="{B00D25FD-2593-DA43-953C-98739AFC9F1A}" destId="{A35A50A9-5B0D-894B-8F39-3FDAC8AF6F74}" srcOrd="0" destOrd="0" presId="urn:microsoft.com/office/officeart/2005/8/layout/process1"/>
    <dgm:cxn modelId="{ACD69200-B77A-384F-8D10-6B29B1BF4298}" type="presParOf" srcId="{E50D28BE-856B-314D-8856-6FB6F9788EF4}" destId="{5A00B691-6FBB-AA41-B5A0-ECDB1EAFA48C}" srcOrd="0" destOrd="0" presId="urn:microsoft.com/office/officeart/2005/8/layout/process1"/>
    <dgm:cxn modelId="{F6101562-3DCB-2541-AC0B-90A19B3219FD}" type="presParOf" srcId="{E50D28BE-856B-314D-8856-6FB6F9788EF4}" destId="{A35A50A9-5B0D-894B-8F39-3FDAC8AF6F74}" srcOrd="1" destOrd="0" presId="urn:microsoft.com/office/officeart/2005/8/layout/process1"/>
    <dgm:cxn modelId="{7D99A8D5-B941-E140-9866-810E70C2879F}" type="presParOf" srcId="{A35A50A9-5B0D-894B-8F39-3FDAC8AF6F74}" destId="{3AF484BC-1E0E-674F-87D8-5CA423866EE0}" srcOrd="0" destOrd="0" presId="urn:microsoft.com/office/officeart/2005/8/layout/process1"/>
    <dgm:cxn modelId="{E0460816-06B4-2E44-9F6F-A7C6DADA6E0C}" type="presParOf" srcId="{E50D28BE-856B-314D-8856-6FB6F9788EF4}" destId="{F5E86111-6809-D144-9C98-A085D81F2ADB}" srcOrd="2" destOrd="0" presId="urn:microsoft.com/office/officeart/2005/8/layout/process1"/>
    <dgm:cxn modelId="{F342526A-C8EB-424B-9842-89E3DBD98E5D}" type="presParOf" srcId="{E50D28BE-856B-314D-8856-6FB6F9788EF4}" destId="{7E966166-0389-B14A-8378-5ACCA4C0678E}" srcOrd="3" destOrd="0" presId="urn:microsoft.com/office/officeart/2005/8/layout/process1"/>
    <dgm:cxn modelId="{204CAFFD-0995-A949-B3AD-E6038269F719}" type="presParOf" srcId="{7E966166-0389-B14A-8378-5ACCA4C0678E}" destId="{5ACC497A-F0E3-5C4D-8921-3FBF9ADCE68E}" srcOrd="0" destOrd="0" presId="urn:microsoft.com/office/officeart/2005/8/layout/process1"/>
    <dgm:cxn modelId="{DD926245-0259-2D4E-9951-C03722AD612B}" type="presParOf" srcId="{E50D28BE-856B-314D-8856-6FB6F9788EF4}" destId="{5BEA1FF7-7792-B54E-B9C0-F4825E096951}"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A0D007-64BB-574D-B6CC-A803154B420A}" type="doc">
      <dgm:prSet loTypeId="urn:microsoft.com/office/officeart/2005/8/layout/process1" loCatId="" qsTypeId="urn:microsoft.com/office/officeart/2005/8/quickstyle/simple1" qsCatId="simple" csTypeId="urn:microsoft.com/office/officeart/2005/8/colors/accent1_2" csCatId="accent1" phldr="1"/>
      <dgm:spPr/>
    </dgm:pt>
    <dgm:pt modelId="{FF614112-5968-444B-B60E-312C3960C492}">
      <dgm:prSet phldrT="[Text]"/>
      <dgm:spPr/>
      <dgm:t>
        <a:bodyPr/>
        <a:lstStyle/>
        <a:p>
          <a:r>
            <a:rPr lang="en-GB" dirty="0" err="1"/>
            <a:t>Üksindus</a:t>
          </a:r>
          <a:endParaRPr lang="en-GB" dirty="0"/>
        </a:p>
      </dgm:t>
    </dgm:pt>
    <dgm:pt modelId="{D95CA80F-30B2-164C-8D02-9496558DF61B}" type="parTrans" cxnId="{17E4302D-5089-6745-8A5B-11C5C4BCDC86}">
      <dgm:prSet/>
      <dgm:spPr/>
      <dgm:t>
        <a:bodyPr/>
        <a:lstStyle/>
        <a:p>
          <a:endParaRPr lang="en-GB"/>
        </a:p>
      </dgm:t>
    </dgm:pt>
    <dgm:pt modelId="{B00D25FD-2593-DA43-953C-98739AFC9F1A}" type="sibTrans" cxnId="{17E4302D-5089-6745-8A5B-11C5C4BCDC86}">
      <dgm:prSet/>
      <dgm:spPr/>
      <dgm:t>
        <a:bodyPr/>
        <a:lstStyle/>
        <a:p>
          <a:endParaRPr lang="en-GB"/>
        </a:p>
      </dgm:t>
    </dgm:pt>
    <dgm:pt modelId="{15460CBD-ADE6-DC4B-82C0-733C528578ED}">
      <dgm:prSet phldrT="[Text]"/>
      <dgm:spPr/>
      <dgm:t>
        <a:bodyPr/>
        <a:lstStyle/>
        <a:p>
          <a:r>
            <a:rPr lang="en-GB" dirty="0"/>
            <a:t>Mu </a:t>
          </a:r>
          <a:r>
            <a:rPr lang="en-GB" dirty="0" err="1"/>
            <a:t>kallid</a:t>
          </a:r>
          <a:r>
            <a:rPr lang="en-GB" dirty="0"/>
            <a:t> on </a:t>
          </a:r>
          <a:r>
            <a:rPr lang="en-GB" dirty="0" err="1"/>
            <a:t>lahkunud</a:t>
          </a:r>
          <a:endParaRPr lang="en-GB" dirty="0"/>
        </a:p>
      </dgm:t>
    </dgm:pt>
    <dgm:pt modelId="{8754BE5F-BD41-AE43-A324-4F124C1D4FB9}" type="parTrans" cxnId="{63E286A6-910A-254E-A6CA-A4A68F11E05B}">
      <dgm:prSet/>
      <dgm:spPr/>
      <dgm:t>
        <a:bodyPr/>
        <a:lstStyle/>
        <a:p>
          <a:endParaRPr lang="en-GB"/>
        </a:p>
      </dgm:t>
    </dgm:pt>
    <dgm:pt modelId="{F74F2BFB-E87F-9B44-88F6-79A7C2A6597B}" type="sibTrans" cxnId="{63E286A6-910A-254E-A6CA-A4A68F11E05B}">
      <dgm:prSet/>
      <dgm:spPr/>
      <dgm:t>
        <a:bodyPr/>
        <a:lstStyle/>
        <a:p>
          <a:endParaRPr lang="en-GB"/>
        </a:p>
      </dgm:t>
    </dgm:pt>
    <dgm:pt modelId="{2A3B7817-F896-8C44-81AB-B288883322DB}">
      <dgm:prSet phldrT="[Text]"/>
      <dgm:spPr/>
      <dgm:t>
        <a:bodyPr/>
        <a:lstStyle/>
        <a:p>
          <a:r>
            <a:rPr lang="en-GB" dirty="0" err="1"/>
            <a:t>Isoleerumise</a:t>
          </a:r>
          <a:r>
            <a:rPr lang="en-GB" baseline="0" dirty="0"/>
            <a:t> </a:t>
          </a:r>
          <a:r>
            <a:rPr lang="en-GB" baseline="0" dirty="0" err="1"/>
            <a:t>vähendamine</a:t>
          </a:r>
          <a:endParaRPr lang="en-GB" dirty="0"/>
        </a:p>
      </dgm:t>
    </dgm:pt>
    <dgm:pt modelId="{062D09CA-EBED-204D-BE96-57C5A50F26FE}" type="parTrans" cxnId="{BF35AC92-EF00-3942-959F-DF370852569F}">
      <dgm:prSet/>
      <dgm:spPr/>
      <dgm:t>
        <a:bodyPr/>
        <a:lstStyle/>
        <a:p>
          <a:endParaRPr lang="en-GB"/>
        </a:p>
      </dgm:t>
    </dgm:pt>
    <dgm:pt modelId="{C09BEF17-02AB-1840-8F28-4605F234AE4D}" type="sibTrans" cxnId="{BF35AC92-EF00-3942-959F-DF370852569F}">
      <dgm:prSet/>
      <dgm:spPr/>
      <dgm:t>
        <a:bodyPr/>
        <a:lstStyle/>
        <a:p>
          <a:endParaRPr lang="en-GB"/>
        </a:p>
      </dgm:t>
    </dgm:pt>
    <dgm:pt modelId="{E50D28BE-856B-314D-8856-6FB6F9788EF4}" type="pres">
      <dgm:prSet presAssocID="{41A0D007-64BB-574D-B6CC-A803154B420A}" presName="Name0" presStyleCnt="0">
        <dgm:presLayoutVars>
          <dgm:dir/>
          <dgm:resizeHandles val="exact"/>
        </dgm:presLayoutVars>
      </dgm:prSet>
      <dgm:spPr/>
    </dgm:pt>
    <dgm:pt modelId="{5A00B691-6FBB-AA41-B5A0-ECDB1EAFA48C}" type="pres">
      <dgm:prSet presAssocID="{FF614112-5968-444B-B60E-312C3960C492}" presName="node" presStyleLbl="node1" presStyleIdx="0" presStyleCnt="3" custLinFactNeighborX="-14335" custLinFactNeighborY="-40137">
        <dgm:presLayoutVars>
          <dgm:bulletEnabled val="1"/>
        </dgm:presLayoutVars>
      </dgm:prSet>
      <dgm:spPr/>
    </dgm:pt>
    <dgm:pt modelId="{A35A50A9-5B0D-894B-8F39-3FDAC8AF6F74}" type="pres">
      <dgm:prSet presAssocID="{B00D25FD-2593-DA43-953C-98739AFC9F1A}" presName="sibTrans" presStyleLbl="sibTrans2D1" presStyleIdx="0" presStyleCnt="2"/>
      <dgm:spPr/>
    </dgm:pt>
    <dgm:pt modelId="{3AF484BC-1E0E-674F-87D8-5CA423866EE0}" type="pres">
      <dgm:prSet presAssocID="{B00D25FD-2593-DA43-953C-98739AFC9F1A}" presName="connectorText" presStyleLbl="sibTrans2D1" presStyleIdx="0" presStyleCnt="2"/>
      <dgm:spPr/>
    </dgm:pt>
    <dgm:pt modelId="{F5E86111-6809-D144-9C98-A085D81F2ADB}" type="pres">
      <dgm:prSet presAssocID="{15460CBD-ADE6-DC4B-82C0-733C528578ED}" presName="node" presStyleLbl="node1" presStyleIdx="1" presStyleCnt="3">
        <dgm:presLayoutVars>
          <dgm:bulletEnabled val="1"/>
        </dgm:presLayoutVars>
      </dgm:prSet>
      <dgm:spPr/>
    </dgm:pt>
    <dgm:pt modelId="{7E966166-0389-B14A-8378-5ACCA4C0678E}" type="pres">
      <dgm:prSet presAssocID="{F74F2BFB-E87F-9B44-88F6-79A7C2A6597B}" presName="sibTrans" presStyleLbl="sibTrans2D1" presStyleIdx="1" presStyleCnt="2"/>
      <dgm:spPr/>
    </dgm:pt>
    <dgm:pt modelId="{5ACC497A-F0E3-5C4D-8921-3FBF9ADCE68E}" type="pres">
      <dgm:prSet presAssocID="{F74F2BFB-E87F-9B44-88F6-79A7C2A6597B}" presName="connectorText" presStyleLbl="sibTrans2D1" presStyleIdx="1" presStyleCnt="2"/>
      <dgm:spPr/>
    </dgm:pt>
    <dgm:pt modelId="{5BEA1FF7-7792-B54E-B9C0-F4825E096951}" type="pres">
      <dgm:prSet presAssocID="{2A3B7817-F896-8C44-81AB-B288883322DB}" presName="node" presStyleLbl="node1" presStyleIdx="2" presStyleCnt="3">
        <dgm:presLayoutVars>
          <dgm:bulletEnabled val="1"/>
        </dgm:presLayoutVars>
      </dgm:prSet>
      <dgm:spPr/>
    </dgm:pt>
  </dgm:ptLst>
  <dgm:cxnLst>
    <dgm:cxn modelId="{C36D7320-DD3F-6E4B-B557-BE8DAC11D07C}" type="presOf" srcId="{B00D25FD-2593-DA43-953C-98739AFC9F1A}" destId="{3AF484BC-1E0E-674F-87D8-5CA423866EE0}" srcOrd="1" destOrd="0" presId="urn:microsoft.com/office/officeart/2005/8/layout/process1"/>
    <dgm:cxn modelId="{93D03E26-5C5C-E74B-B67A-98AE9A077716}" type="presOf" srcId="{15460CBD-ADE6-DC4B-82C0-733C528578ED}" destId="{F5E86111-6809-D144-9C98-A085D81F2ADB}" srcOrd="0" destOrd="0" presId="urn:microsoft.com/office/officeart/2005/8/layout/process1"/>
    <dgm:cxn modelId="{17E4302D-5089-6745-8A5B-11C5C4BCDC86}" srcId="{41A0D007-64BB-574D-B6CC-A803154B420A}" destId="{FF614112-5968-444B-B60E-312C3960C492}" srcOrd="0" destOrd="0" parTransId="{D95CA80F-30B2-164C-8D02-9496558DF61B}" sibTransId="{B00D25FD-2593-DA43-953C-98739AFC9F1A}"/>
    <dgm:cxn modelId="{B5539C5A-90FC-9145-A6FD-791A47E6F205}" type="presOf" srcId="{2A3B7817-F896-8C44-81AB-B288883322DB}" destId="{5BEA1FF7-7792-B54E-B9C0-F4825E096951}" srcOrd="0" destOrd="0" presId="urn:microsoft.com/office/officeart/2005/8/layout/process1"/>
    <dgm:cxn modelId="{BF35AC92-EF00-3942-959F-DF370852569F}" srcId="{41A0D007-64BB-574D-B6CC-A803154B420A}" destId="{2A3B7817-F896-8C44-81AB-B288883322DB}" srcOrd="2" destOrd="0" parTransId="{062D09CA-EBED-204D-BE96-57C5A50F26FE}" sibTransId="{C09BEF17-02AB-1840-8F28-4605F234AE4D}"/>
    <dgm:cxn modelId="{5B3F659C-4CA1-A949-92BC-2BE9088818D8}" type="presOf" srcId="{F74F2BFB-E87F-9B44-88F6-79A7C2A6597B}" destId="{5ACC497A-F0E3-5C4D-8921-3FBF9ADCE68E}" srcOrd="1" destOrd="0" presId="urn:microsoft.com/office/officeart/2005/8/layout/process1"/>
    <dgm:cxn modelId="{63E286A6-910A-254E-A6CA-A4A68F11E05B}" srcId="{41A0D007-64BB-574D-B6CC-A803154B420A}" destId="{15460CBD-ADE6-DC4B-82C0-733C528578ED}" srcOrd="1" destOrd="0" parTransId="{8754BE5F-BD41-AE43-A324-4F124C1D4FB9}" sibTransId="{F74F2BFB-E87F-9B44-88F6-79A7C2A6597B}"/>
    <dgm:cxn modelId="{1E6556AA-2400-7844-B928-87588201C195}" type="presOf" srcId="{41A0D007-64BB-574D-B6CC-A803154B420A}" destId="{E50D28BE-856B-314D-8856-6FB6F9788EF4}" srcOrd="0" destOrd="0" presId="urn:microsoft.com/office/officeart/2005/8/layout/process1"/>
    <dgm:cxn modelId="{2292D1AC-C044-7544-8112-D4A8EABB493B}" type="presOf" srcId="{F74F2BFB-E87F-9B44-88F6-79A7C2A6597B}" destId="{7E966166-0389-B14A-8378-5ACCA4C0678E}" srcOrd="0" destOrd="0" presId="urn:microsoft.com/office/officeart/2005/8/layout/process1"/>
    <dgm:cxn modelId="{97258CC6-1853-2C42-BB6C-4FF4D5AD2B99}" type="presOf" srcId="{FF614112-5968-444B-B60E-312C3960C492}" destId="{5A00B691-6FBB-AA41-B5A0-ECDB1EAFA48C}" srcOrd="0" destOrd="0" presId="urn:microsoft.com/office/officeart/2005/8/layout/process1"/>
    <dgm:cxn modelId="{A24133D4-8E6C-8946-807B-D9119BD66712}" type="presOf" srcId="{B00D25FD-2593-DA43-953C-98739AFC9F1A}" destId="{A35A50A9-5B0D-894B-8F39-3FDAC8AF6F74}" srcOrd="0" destOrd="0" presId="urn:microsoft.com/office/officeart/2005/8/layout/process1"/>
    <dgm:cxn modelId="{ACD69200-B77A-384F-8D10-6B29B1BF4298}" type="presParOf" srcId="{E50D28BE-856B-314D-8856-6FB6F9788EF4}" destId="{5A00B691-6FBB-AA41-B5A0-ECDB1EAFA48C}" srcOrd="0" destOrd="0" presId="urn:microsoft.com/office/officeart/2005/8/layout/process1"/>
    <dgm:cxn modelId="{F6101562-3DCB-2541-AC0B-90A19B3219FD}" type="presParOf" srcId="{E50D28BE-856B-314D-8856-6FB6F9788EF4}" destId="{A35A50A9-5B0D-894B-8F39-3FDAC8AF6F74}" srcOrd="1" destOrd="0" presId="urn:microsoft.com/office/officeart/2005/8/layout/process1"/>
    <dgm:cxn modelId="{7D99A8D5-B941-E140-9866-810E70C2879F}" type="presParOf" srcId="{A35A50A9-5B0D-894B-8F39-3FDAC8AF6F74}" destId="{3AF484BC-1E0E-674F-87D8-5CA423866EE0}" srcOrd="0" destOrd="0" presId="urn:microsoft.com/office/officeart/2005/8/layout/process1"/>
    <dgm:cxn modelId="{E0460816-06B4-2E44-9F6F-A7C6DADA6E0C}" type="presParOf" srcId="{E50D28BE-856B-314D-8856-6FB6F9788EF4}" destId="{F5E86111-6809-D144-9C98-A085D81F2ADB}" srcOrd="2" destOrd="0" presId="urn:microsoft.com/office/officeart/2005/8/layout/process1"/>
    <dgm:cxn modelId="{F342526A-C8EB-424B-9842-89E3DBD98E5D}" type="presParOf" srcId="{E50D28BE-856B-314D-8856-6FB6F9788EF4}" destId="{7E966166-0389-B14A-8378-5ACCA4C0678E}" srcOrd="3" destOrd="0" presId="urn:microsoft.com/office/officeart/2005/8/layout/process1"/>
    <dgm:cxn modelId="{204CAFFD-0995-A949-B3AD-E6038269F719}" type="presParOf" srcId="{7E966166-0389-B14A-8378-5ACCA4C0678E}" destId="{5ACC497A-F0E3-5C4D-8921-3FBF9ADCE68E}" srcOrd="0" destOrd="0" presId="urn:microsoft.com/office/officeart/2005/8/layout/process1"/>
    <dgm:cxn modelId="{DD926245-0259-2D4E-9951-C03722AD612B}" type="presParOf" srcId="{E50D28BE-856B-314D-8856-6FB6F9788EF4}" destId="{5BEA1FF7-7792-B54E-B9C0-F4825E096951}"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0D007-64BB-574D-B6CC-A803154B420A}" type="doc">
      <dgm:prSet loTypeId="urn:microsoft.com/office/officeart/2005/8/layout/process1" loCatId="" qsTypeId="urn:microsoft.com/office/officeart/2005/8/quickstyle/simple1" qsCatId="simple" csTypeId="urn:microsoft.com/office/officeart/2005/8/colors/accent1_2" csCatId="accent1" phldr="1"/>
      <dgm:spPr/>
    </dgm:pt>
    <dgm:pt modelId="{FF614112-5968-444B-B60E-312C3960C492}">
      <dgm:prSet phldrT="[Text]"/>
      <dgm:spPr/>
      <dgm:t>
        <a:bodyPr/>
        <a:lstStyle/>
        <a:p>
          <a:r>
            <a:rPr lang="en-GB" dirty="0" err="1"/>
            <a:t>Lootusetus</a:t>
          </a:r>
          <a:r>
            <a:rPr lang="en-GB" dirty="0"/>
            <a:t> </a:t>
          </a:r>
          <a:r>
            <a:rPr lang="en-GB" dirty="0" err="1"/>
            <a:t>ja</a:t>
          </a:r>
          <a:r>
            <a:rPr lang="en-GB" dirty="0"/>
            <a:t> </a:t>
          </a:r>
          <a:r>
            <a:rPr lang="en-GB" dirty="0" err="1"/>
            <a:t>abitus</a:t>
          </a:r>
          <a:endParaRPr lang="en-GB" dirty="0"/>
        </a:p>
      </dgm:t>
    </dgm:pt>
    <dgm:pt modelId="{D95CA80F-30B2-164C-8D02-9496558DF61B}" type="parTrans" cxnId="{17E4302D-5089-6745-8A5B-11C5C4BCDC86}">
      <dgm:prSet/>
      <dgm:spPr/>
      <dgm:t>
        <a:bodyPr/>
        <a:lstStyle/>
        <a:p>
          <a:endParaRPr lang="en-GB"/>
        </a:p>
      </dgm:t>
    </dgm:pt>
    <dgm:pt modelId="{B00D25FD-2593-DA43-953C-98739AFC9F1A}" type="sibTrans" cxnId="{17E4302D-5089-6745-8A5B-11C5C4BCDC86}">
      <dgm:prSet/>
      <dgm:spPr/>
      <dgm:t>
        <a:bodyPr/>
        <a:lstStyle/>
        <a:p>
          <a:endParaRPr lang="en-GB"/>
        </a:p>
      </dgm:t>
    </dgm:pt>
    <dgm:pt modelId="{15460CBD-ADE6-DC4B-82C0-733C528578ED}">
      <dgm:prSet phldrT="[Text]"/>
      <dgm:spPr/>
      <dgm:t>
        <a:bodyPr/>
        <a:lstStyle/>
        <a:p>
          <a:r>
            <a:rPr lang="en-GB" dirty="0"/>
            <a:t>Ma </a:t>
          </a:r>
          <a:r>
            <a:rPr lang="en-GB" dirty="0" err="1"/>
            <a:t>ei</a:t>
          </a:r>
          <a:r>
            <a:rPr lang="en-GB" dirty="0"/>
            <a:t> </a:t>
          </a:r>
          <a:r>
            <a:rPr lang="en-GB" dirty="0" err="1"/>
            <a:t>saa</a:t>
          </a:r>
          <a:r>
            <a:rPr lang="en-GB" dirty="0"/>
            <a:t> </a:t>
          </a:r>
          <a:r>
            <a:rPr lang="en-GB" dirty="0" err="1"/>
            <a:t>enam</a:t>
          </a:r>
          <a:r>
            <a:rPr lang="en-GB" dirty="0"/>
            <a:t>….</a:t>
          </a:r>
        </a:p>
        <a:p>
          <a:r>
            <a:rPr lang="en-GB" dirty="0"/>
            <a:t>NB! </a:t>
          </a:r>
          <a:r>
            <a:rPr lang="en-GB" dirty="0" err="1"/>
            <a:t>Suitsiidirisk</a:t>
          </a:r>
          <a:r>
            <a:rPr lang="en-GB" dirty="0"/>
            <a:t>!</a:t>
          </a:r>
        </a:p>
      </dgm:t>
    </dgm:pt>
    <dgm:pt modelId="{8754BE5F-BD41-AE43-A324-4F124C1D4FB9}" type="parTrans" cxnId="{63E286A6-910A-254E-A6CA-A4A68F11E05B}">
      <dgm:prSet/>
      <dgm:spPr/>
      <dgm:t>
        <a:bodyPr/>
        <a:lstStyle/>
        <a:p>
          <a:endParaRPr lang="en-GB"/>
        </a:p>
      </dgm:t>
    </dgm:pt>
    <dgm:pt modelId="{F74F2BFB-E87F-9B44-88F6-79A7C2A6597B}" type="sibTrans" cxnId="{63E286A6-910A-254E-A6CA-A4A68F11E05B}">
      <dgm:prSet/>
      <dgm:spPr/>
      <dgm:t>
        <a:bodyPr/>
        <a:lstStyle/>
        <a:p>
          <a:endParaRPr lang="en-GB"/>
        </a:p>
      </dgm:t>
    </dgm:pt>
    <dgm:pt modelId="{2A3B7817-F896-8C44-81AB-B288883322DB}">
      <dgm:prSet phldrT="[Text]"/>
      <dgm:spPr/>
      <dgm:t>
        <a:bodyPr/>
        <a:lstStyle/>
        <a:p>
          <a:r>
            <a:rPr lang="en-GB" dirty="0" err="1"/>
            <a:t>Vaatamata</a:t>
          </a:r>
          <a:r>
            <a:rPr lang="en-GB" dirty="0"/>
            <a:t> </a:t>
          </a:r>
          <a:r>
            <a:rPr lang="en-GB" dirty="0" err="1"/>
            <a:t>sellele</a:t>
          </a:r>
          <a:r>
            <a:rPr lang="en-GB" dirty="0"/>
            <a:t>, </a:t>
          </a:r>
          <a:r>
            <a:rPr lang="en-GB" dirty="0" err="1"/>
            <a:t>saan</a:t>
          </a:r>
          <a:r>
            <a:rPr lang="en-GB" dirty="0"/>
            <a:t> ma…</a:t>
          </a:r>
        </a:p>
      </dgm:t>
    </dgm:pt>
    <dgm:pt modelId="{062D09CA-EBED-204D-BE96-57C5A50F26FE}" type="parTrans" cxnId="{BF35AC92-EF00-3942-959F-DF370852569F}">
      <dgm:prSet/>
      <dgm:spPr/>
      <dgm:t>
        <a:bodyPr/>
        <a:lstStyle/>
        <a:p>
          <a:endParaRPr lang="en-GB"/>
        </a:p>
      </dgm:t>
    </dgm:pt>
    <dgm:pt modelId="{C09BEF17-02AB-1840-8F28-4605F234AE4D}" type="sibTrans" cxnId="{BF35AC92-EF00-3942-959F-DF370852569F}">
      <dgm:prSet/>
      <dgm:spPr/>
      <dgm:t>
        <a:bodyPr/>
        <a:lstStyle/>
        <a:p>
          <a:endParaRPr lang="en-GB"/>
        </a:p>
      </dgm:t>
    </dgm:pt>
    <dgm:pt modelId="{E50D28BE-856B-314D-8856-6FB6F9788EF4}" type="pres">
      <dgm:prSet presAssocID="{41A0D007-64BB-574D-B6CC-A803154B420A}" presName="Name0" presStyleCnt="0">
        <dgm:presLayoutVars>
          <dgm:dir/>
          <dgm:resizeHandles val="exact"/>
        </dgm:presLayoutVars>
      </dgm:prSet>
      <dgm:spPr/>
    </dgm:pt>
    <dgm:pt modelId="{5A00B691-6FBB-AA41-B5A0-ECDB1EAFA48C}" type="pres">
      <dgm:prSet presAssocID="{FF614112-5968-444B-B60E-312C3960C492}" presName="node" presStyleLbl="node1" presStyleIdx="0" presStyleCnt="3" custLinFactNeighborX="-14335" custLinFactNeighborY="-6690">
        <dgm:presLayoutVars>
          <dgm:bulletEnabled val="1"/>
        </dgm:presLayoutVars>
      </dgm:prSet>
      <dgm:spPr/>
    </dgm:pt>
    <dgm:pt modelId="{A35A50A9-5B0D-894B-8F39-3FDAC8AF6F74}" type="pres">
      <dgm:prSet presAssocID="{B00D25FD-2593-DA43-953C-98739AFC9F1A}" presName="sibTrans" presStyleLbl="sibTrans2D1" presStyleIdx="0" presStyleCnt="2"/>
      <dgm:spPr/>
    </dgm:pt>
    <dgm:pt modelId="{3AF484BC-1E0E-674F-87D8-5CA423866EE0}" type="pres">
      <dgm:prSet presAssocID="{B00D25FD-2593-DA43-953C-98739AFC9F1A}" presName="connectorText" presStyleLbl="sibTrans2D1" presStyleIdx="0" presStyleCnt="2"/>
      <dgm:spPr/>
    </dgm:pt>
    <dgm:pt modelId="{F5E86111-6809-D144-9C98-A085D81F2ADB}" type="pres">
      <dgm:prSet presAssocID="{15460CBD-ADE6-DC4B-82C0-733C528578ED}" presName="node" presStyleLbl="node1" presStyleIdx="1" presStyleCnt="3">
        <dgm:presLayoutVars>
          <dgm:bulletEnabled val="1"/>
        </dgm:presLayoutVars>
      </dgm:prSet>
      <dgm:spPr/>
    </dgm:pt>
    <dgm:pt modelId="{7E966166-0389-B14A-8378-5ACCA4C0678E}" type="pres">
      <dgm:prSet presAssocID="{F74F2BFB-E87F-9B44-88F6-79A7C2A6597B}" presName="sibTrans" presStyleLbl="sibTrans2D1" presStyleIdx="1" presStyleCnt="2"/>
      <dgm:spPr/>
    </dgm:pt>
    <dgm:pt modelId="{5ACC497A-F0E3-5C4D-8921-3FBF9ADCE68E}" type="pres">
      <dgm:prSet presAssocID="{F74F2BFB-E87F-9B44-88F6-79A7C2A6597B}" presName="connectorText" presStyleLbl="sibTrans2D1" presStyleIdx="1" presStyleCnt="2"/>
      <dgm:spPr/>
    </dgm:pt>
    <dgm:pt modelId="{5BEA1FF7-7792-B54E-B9C0-F4825E096951}" type="pres">
      <dgm:prSet presAssocID="{2A3B7817-F896-8C44-81AB-B288883322DB}" presName="node" presStyleLbl="node1" presStyleIdx="2" presStyleCnt="3">
        <dgm:presLayoutVars>
          <dgm:bulletEnabled val="1"/>
        </dgm:presLayoutVars>
      </dgm:prSet>
      <dgm:spPr/>
    </dgm:pt>
  </dgm:ptLst>
  <dgm:cxnLst>
    <dgm:cxn modelId="{C36D7320-DD3F-6E4B-B557-BE8DAC11D07C}" type="presOf" srcId="{B00D25FD-2593-DA43-953C-98739AFC9F1A}" destId="{3AF484BC-1E0E-674F-87D8-5CA423866EE0}" srcOrd="1" destOrd="0" presId="urn:microsoft.com/office/officeart/2005/8/layout/process1"/>
    <dgm:cxn modelId="{93D03E26-5C5C-E74B-B67A-98AE9A077716}" type="presOf" srcId="{15460CBD-ADE6-DC4B-82C0-733C528578ED}" destId="{F5E86111-6809-D144-9C98-A085D81F2ADB}" srcOrd="0" destOrd="0" presId="urn:microsoft.com/office/officeart/2005/8/layout/process1"/>
    <dgm:cxn modelId="{17E4302D-5089-6745-8A5B-11C5C4BCDC86}" srcId="{41A0D007-64BB-574D-B6CC-A803154B420A}" destId="{FF614112-5968-444B-B60E-312C3960C492}" srcOrd="0" destOrd="0" parTransId="{D95CA80F-30B2-164C-8D02-9496558DF61B}" sibTransId="{B00D25FD-2593-DA43-953C-98739AFC9F1A}"/>
    <dgm:cxn modelId="{B5539C5A-90FC-9145-A6FD-791A47E6F205}" type="presOf" srcId="{2A3B7817-F896-8C44-81AB-B288883322DB}" destId="{5BEA1FF7-7792-B54E-B9C0-F4825E096951}" srcOrd="0" destOrd="0" presId="urn:microsoft.com/office/officeart/2005/8/layout/process1"/>
    <dgm:cxn modelId="{BF35AC92-EF00-3942-959F-DF370852569F}" srcId="{41A0D007-64BB-574D-B6CC-A803154B420A}" destId="{2A3B7817-F896-8C44-81AB-B288883322DB}" srcOrd="2" destOrd="0" parTransId="{062D09CA-EBED-204D-BE96-57C5A50F26FE}" sibTransId="{C09BEF17-02AB-1840-8F28-4605F234AE4D}"/>
    <dgm:cxn modelId="{5B3F659C-4CA1-A949-92BC-2BE9088818D8}" type="presOf" srcId="{F74F2BFB-E87F-9B44-88F6-79A7C2A6597B}" destId="{5ACC497A-F0E3-5C4D-8921-3FBF9ADCE68E}" srcOrd="1" destOrd="0" presId="urn:microsoft.com/office/officeart/2005/8/layout/process1"/>
    <dgm:cxn modelId="{63E286A6-910A-254E-A6CA-A4A68F11E05B}" srcId="{41A0D007-64BB-574D-B6CC-A803154B420A}" destId="{15460CBD-ADE6-DC4B-82C0-733C528578ED}" srcOrd="1" destOrd="0" parTransId="{8754BE5F-BD41-AE43-A324-4F124C1D4FB9}" sibTransId="{F74F2BFB-E87F-9B44-88F6-79A7C2A6597B}"/>
    <dgm:cxn modelId="{1E6556AA-2400-7844-B928-87588201C195}" type="presOf" srcId="{41A0D007-64BB-574D-B6CC-A803154B420A}" destId="{E50D28BE-856B-314D-8856-6FB6F9788EF4}" srcOrd="0" destOrd="0" presId="urn:microsoft.com/office/officeart/2005/8/layout/process1"/>
    <dgm:cxn modelId="{2292D1AC-C044-7544-8112-D4A8EABB493B}" type="presOf" srcId="{F74F2BFB-E87F-9B44-88F6-79A7C2A6597B}" destId="{7E966166-0389-B14A-8378-5ACCA4C0678E}" srcOrd="0" destOrd="0" presId="urn:microsoft.com/office/officeart/2005/8/layout/process1"/>
    <dgm:cxn modelId="{97258CC6-1853-2C42-BB6C-4FF4D5AD2B99}" type="presOf" srcId="{FF614112-5968-444B-B60E-312C3960C492}" destId="{5A00B691-6FBB-AA41-B5A0-ECDB1EAFA48C}" srcOrd="0" destOrd="0" presId="urn:microsoft.com/office/officeart/2005/8/layout/process1"/>
    <dgm:cxn modelId="{A24133D4-8E6C-8946-807B-D9119BD66712}" type="presOf" srcId="{B00D25FD-2593-DA43-953C-98739AFC9F1A}" destId="{A35A50A9-5B0D-894B-8F39-3FDAC8AF6F74}" srcOrd="0" destOrd="0" presId="urn:microsoft.com/office/officeart/2005/8/layout/process1"/>
    <dgm:cxn modelId="{ACD69200-B77A-384F-8D10-6B29B1BF4298}" type="presParOf" srcId="{E50D28BE-856B-314D-8856-6FB6F9788EF4}" destId="{5A00B691-6FBB-AA41-B5A0-ECDB1EAFA48C}" srcOrd="0" destOrd="0" presId="urn:microsoft.com/office/officeart/2005/8/layout/process1"/>
    <dgm:cxn modelId="{F6101562-3DCB-2541-AC0B-90A19B3219FD}" type="presParOf" srcId="{E50D28BE-856B-314D-8856-6FB6F9788EF4}" destId="{A35A50A9-5B0D-894B-8F39-3FDAC8AF6F74}" srcOrd="1" destOrd="0" presId="urn:microsoft.com/office/officeart/2005/8/layout/process1"/>
    <dgm:cxn modelId="{7D99A8D5-B941-E140-9866-810E70C2879F}" type="presParOf" srcId="{A35A50A9-5B0D-894B-8F39-3FDAC8AF6F74}" destId="{3AF484BC-1E0E-674F-87D8-5CA423866EE0}" srcOrd="0" destOrd="0" presId="urn:microsoft.com/office/officeart/2005/8/layout/process1"/>
    <dgm:cxn modelId="{E0460816-06B4-2E44-9F6F-A7C6DADA6E0C}" type="presParOf" srcId="{E50D28BE-856B-314D-8856-6FB6F9788EF4}" destId="{F5E86111-6809-D144-9C98-A085D81F2ADB}" srcOrd="2" destOrd="0" presId="urn:microsoft.com/office/officeart/2005/8/layout/process1"/>
    <dgm:cxn modelId="{F342526A-C8EB-424B-9842-89E3DBD98E5D}" type="presParOf" srcId="{E50D28BE-856B-314D-8856-6FB6F9788EF4}" destId="{7E966166-0389-B14A-8378-5ACCA4C0678E}" srcOrd="3" destOrd="0" presId="urn:microsoft.com/office/officeart/2005/8/layout/process1"/>
    <dgm:cxn modelId="{204CAFFD-0995-A949-B3AD-E6038269F719}" type="presParOf" srcId="{7E966166-0389-B14A-8378-5ACCA4C0678E}" destId="{5ACC497A-F0E3-5C4D-8921-3FBF9ADCE68E}" srcOrd="0" destOrd="0" presId="urn:microsoft.com/office/officeart/2005/8/layout/process1"/>
    <dgm:cxn modelId="{DD926245-0259-2D4E-9951-C03722AD612B}" type="presParOf" srcId="{E50D28BE-856B-314D-8856-6FB6F9788EF4}" destId="{5BEA1FF7-7792-B54E-B9C0-F4825E096951}"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A0D007-64BB-574D-B6CC-A803154B420A}" type="doc">
      <dgm:prSet loTypeId="urn:microsoft.com/office/officeart/2005/8/layout/process1" loCatId="" qsTypeId="urn:microsoft.com/office/officeart/2005/8/quickstyle/simple1" qsCatId="simple" csTypeId="urn:microsoft.com/office/officeart/2005/8/colors/accent1_2" csCatId="accent1" phldr="1"/>
      <dgm:spPr/>
    </dgm:pt>
    <dgm:pt modelId="{FF614112-5968-444B-B60E-312C3960C492}">
      <dgm:prSet phldrT="[Text]"/>
      <dgm:spPr/>
      <dgm:t>
        <a:bodyPr/>
        <a:lstStyle/>
        <a:p>
          <a:r>
            <a:rPr lang="en-GB" dirty="0" err="1"/>
            <a:t>Kangekaelsus</a:t>
          </a:r>
          <a:r>
            <a:rPr lang="en-GB" dirty="0"/>
            <a:t> </a:t>
          </a:r>
          <a:r>
            <a:rPr lang="en-GB" dirty="0" err="1"/>
            <a:t>ja</a:t>
          </a:r>
          <a:r>
            <a:rPr lang="en-GB" dirty="0"/>
            <a:t> </a:t>
          </a:r>
          <a:r>
            <a:rPr lang="en-GB" dirty="0" err="1"/>
            <a:t>jonnakus</a:t>
          </a:r>
          <a:endParaRPr lang="en-GB" dirty="0"/>
        </a:p>
      </dgm:t>
    </dgm:pt>
    <dgm:pt modelId="{D95CA80F-30B2-164C-8D02-9496558DF61B}" type="parTrans" cxnId="{17E4302D-5089-6745-8A5B-11C5C4BCDC86}">
      <dgm:prSet/>
      <dgm:spPr/>
      <dgm:t>
        <a:bodyPr/>
        <a:lstStyle/>
        <a:p>
          <a:endParaRPr lang="en-GB"/>
        </a:p>
      </dgm:t>
    </dgm:pt>
    <dgm:pt modelId="{B00D25FD-2593-DA43-953C-98739AFC9F1A}" type="sibTrans" cxnId="{17E4302D-5089-6745-8A5B-11C5C4BCDC86}">
      <dgm:prSet/>
      <dgm:spPr/>
      <dgm:t>
        <a:bodyPr/>
        <a:lstStyle/>
        <a:p>
          <a:endParaRPr lang="en-GB"/>
        </a:p>
      </dgm:t>
    </dgm:pt>
    <dgm:pt modelId="{15460CBD-ADE6-DC4B-82C0-733C528578ED}">
      <dgm:prSet phldrT="[Text]"/>
      <dgm:spPr/>
      <dgm:t>
        <a:bodyPr/>
        <a:lstStyle/>
        <a:p>
          <a:r>
            <a:rPr lang="en-GB" dirty="0" err="1"/>
            <a:t>Kõik</a:t>
          </a:r>
          <a:r>
            <a:rPr lang="en-GB" dirty="0"/>
            <a:t> </a:t>
          </a:r>
          <a:r>
            <a:rPr lang="en-GB" dirty="0" err="1"/>
            <a:t>peab</a:t>
          </a:r>
          <a:r>
            <a:rPr lang="en-GB" dirty="0"/>
            <a:t> </a:t>
          </a:r>
          <a:r>
            <a:rPr lang="en-GB" dirty="0" err="1"/>
            <a:t>olema</a:t>
          </a:r>
          <a:r>
            <a:rPr lang="en-GB" dirty="0"/>
            <a:t> </a:t>
          </a:r>
          <a:r>
            <a:rPr lang="en-GB" dirty="0" err="1"/>
            <a:t>nii</a:t>
          </a:r>
          <a:r>
            <a:rPr lang="en-GB" dirty="0"/>
            <a:t>, </a:t>
          </a:r>
          <a:r>
            <a:rPr lang="en-GB" dirty="0" err="1"/>
            <a:t>nagu</a:t>
          </a:r>
          <a:r>
            <a:rPr lang="en-GB" dirty="0"/>
            <a:t> mina </a:t>
          </a:r>
          <a:r>
            <a:rPr lang="en-GB" dirty="0" err="1"/>
            <a:t>leian</a:t>
          </a:r>
          <a:endParaRPr lang="en-GB" dirty="0"/>
        </a:p>
      </dgm:t>
    </dgm:pt>
    <dgm:pt modelId="{8754BE5F-BD41-AE43-A324-4F124C1D4FB9}" type="parTrans" cxnId="{63E286A6-910A-254E-A6CA-A4A68F11E05B}">
      <dgm:prSet/>
      <dgm:spPr/>
      <dgm:t>
        <a:bodyPr/>
        <a:lstStyle/>
        <a:p>
          <a:endParaRPr lang="en-GB"/>
        </a:p>
      </dgm:t>
    </dgm:pt>
    <dgm:pt modelId="{F74F2BFB-E87F-9B44-88F6-79A7C2A6597B}" type="sibTrans" cxnId="{63E286A6-910A-254E-A6CA-A4A68F11E05B}">
      <dgm:prSet/>
      <dgm:spPr/>
      <dgm:t>
        <a:bodyPr/>
        <a:lstStyle/>
        <a:p>
          <a:endParaRPr lang="en-GB"/>
        </a:p>
      </dgm:t>
    </dgm:pt>
    <dgm:pt modelId="{2A3B7817-F896-8C44-81AB-B288883322DB}">
      <dgm:prSet phldrT="[Text]"/>
      <dgm:spPr/>
      <dgm:t>
        <a:bodyPr/>
        <a:lstStyle/>
        <a:p>
          <a:r>
            <a:rPr lang="en-GB" dirty="0" err="1"/>
            <a:t>Elutarkuse</a:t>
          </a:r>
          <a:r>
            <a:rPr lang="en-GB" dirty="0"/>
            <a:t> </a:t>
          </a:r>
          <a:r>
            <a:rPr lang="en-GB" dirty="0" err="1"/>
            <a:t>tunnustamine</a:t>
          </a:r>
          <a:r>
            <a:rPr lang="en-GB" dirty="0"/>
            <a:t> </a:t>
          </a:r>
          <a:r>
            <a:rPr lang="en-GB" dirty="0" err="1"/>
            <a:t>koos</a:t>
          </a:r>
          <a:r>
            <a:rPr lang="en-GB" dirty="0"/>
            <a:t> </a:t>
          </a:r>
          <a:r>
            <a:rPr lang="en-GB" dirty="0" err="1"/>
            <a:t>vastutuse</a:t>
          </a:r>
          <a:r>
            <a:rPr lang="en-GB" dirty="0"/>
            <a:t> </a:t>
          </a:r>
          <a:r>
            <a:rPr lang="en-GB" dirty="0" err="1"/>
            <a:t>vähendamisega</a:t>
          </a:r>
          <a:r>
            <a:rPr lang="en-GB" dirty="0"/>
            <a:t>. </a:t>
          </a:r>
        </a:p>
      </dgm:t>
    </dgm:pt>
    <dgm:pt modelId="{062D09CA-EBED-204D-BE96-57C5A50F26FE}" type="parTrans" cxnId="{BF35AC92-EF00-3942-959F-DF370852569F}">
      <dgm:prSet/>
      <dgm:spPr/>
      <dgm:t>
        <a:bodyPr/>
        <a:lstStyle/>
        <a:p>
          <a:endParaRPr lang="en-GB"/>
        </a:p>
      </dgm:t>
    </dgm:pt>
    <dgm:pt modelId="{C09BEF17-02AB-1840-8F28-4605F234AE4D}" type="sibTrans" cxnId="{BF35AC92-EF00-3942-959F-DF370852569F}">
      <dgm:prSet/>
      <dgm:spPr/>
      <dgm:t>
        <a:bodyPr/>
        <a:lstStyle/>
        <a:p>
          <a:endParaRPr lang="en-GB"/>
        </a:p>
      </dgm:t>
    </dgm:pt>
    <dgm:pt modelId="{E50D28BE-856B-314D-8856-6FB6F9788EF4}" type="pres">
      <dgm:prSet presAssocID="{41A0D007-64BB-574D-B6CC-A803154B420A}" presName="Name0" presStyleCnt="0">
        <dgm:presLayoutVars>
          <dgm:dir/>
          <dgm:resizeHandles val="exact"/>
        </dgm:presLayoutVars>
      </dgm:prSet>
      <dgm:spPr/>
    </dgm:pt>
    <dgm:pt modelId="{5A00B691-6FBB-AA41-B5A0-ECDB1EAFA48C}" type="pres">
      <dgm:prSet presAssocID="{FF614112-5968-444B-B60E-312C3960C492}" presName="node" presStyleLbl="node1" presStyleIdx="0" presStyleCnt="3">
        <dgm:presLayoutVars>
          <dgm:bulletEnabled val="1"/>
        </dgm:presLayoutVars>
      </dgm:prSet>
      <dgm:spPr/>
    </dgm:pt>
    <dgm:pt modelId="{A35A50A9-5B0D-894B-8F39-3FDAC8AF6F74}" type="pres">
      <dgm:prSet presAssocID="{B00D25FD-2593-DA43-953C-98739AFC9F1A}" presName="sibTrans" presStyleLbl="sibTrans2D1" presStyleIdx="0" presStyleCnt="2"/>
      <dgm:spPr/>
    </dgm:pt>
    <dgm:pt modelId="{3AF484BC-1E0E-674F-87D8-5CA423866EE0}" type="pres">
      <dgm:prSet presAssocID="{B00D25FD-2593-DA43-953C-98739AFC9F1A}" presName="connectorText" presStyleLbl="sibTrans2D1" presStyleIdx="0" presStyleCnt="2"/>
      <dgm:spPr/>
    </dgm:pt>
    <dgm:pt modelId="{F5E86111-6809-D144-9C98-A085D81F2ADB}" type="pres">
      <dgm:prSet presAssocID="{15460CBD-ADE6-DC4B-82C0-733C528578ED}" presName="node" presStyleLbl="node1" presStyleIdx="1" presStyleCnt="3">
        <dgm:presLayoutVars>
          <dgm:bulletEnabled val="1"/>
        </dgm:presLayoutVars>
      </dgm:prSet>
      <dgm:spPr/>
    </dgm:pt>
    <dgm:pt modelId="{7E966166-0389-B14A-8378-5ACCA4C0678E}" type="pres">
      <dgm:prSet presAssocID="{F74F2BFB-E87F-9B44-88F6-79A7C2A6597B}" presName="sibTrans" presStyleLbl="sibTrans2D1" presStyleIdx="1" presStyleCnt="2"/>
      <dgm:spPr/>
    </dgm:pt>
    <dgm:pt modelId="{5ACC497A-F0E3-5C4D-8921-3FBF9ADCE68E}" type="pres">
      <dgm:prSet presAssocID="{F74F2BFB-E87F-9B44-88F6-79A7C2A6597B}" presName="connectorText" presStyleLbl="sibTrans2D1" presStyleIdx="1" presStyleCnt="2"/>
      <dgm:spPr/>
    </dgm:pt>
    <dgm:pt modelId="{5BEA1FF7-7792-B54E-B9C0-F4825E096951}" type="pres">
      <dgm:prSet presAssocID="{2A3B7817-F896-8C44-81AB-B288883322DB}" presName="node" presStyleLbl="node1" presStyleIdx="2" presStyleCnt="3">
        <dgm:presLayoutVars>
          <dgm:bulletEnabled val="1"/>
        </dgm:presLayoutVars>
      </dgm:prSet>
      <dgm:spPr/>
    </dgm:pt>
  </dgm:ptLst>
  <dgm:cxnLst>
    <dgm:cxn modelId="{C36D7320-DD3F-6E4B-B557-BE8DAC11D07C}" type="presOf" srcId="{B00D25FD-2593-DA43-953C-98739AFC9F1A}" destId="{3AF484BC-1E0E-674F-87D8-5CA423866EE0}" srcOrd="1" destOrd="0" presId="urn:microsoft.com/office/officeart/2005/8/layout/process1"/>
    <dgm:cxn modelId="{93D03E26-5C5C-E74B-B67A-98AE9A077716}" type="presOf" srcId="{15460CBD-ADE6-DC4B-82C0-733C528578ED}" destId="{F5E86111-6809-D144-9C98-A085D81F2ADB}" srcOrd="0" destOrd="0" presId="urn:microsoft.com/office/officeart/2005/8/layout/process1"/>
    <dgm:cxn modelId="{17E4302D-5089-6745-8A5B-11C5C4BCDC86}" srcId="{41A0D007-64BB-574D-B6CC-A803154B420A}" destId="{FF614112-5968-444B-B60E-312C3960C492}" srcOrd="0" destOrd="0" parTransId="{D95CA80F-30B2-164C-8D02-9496558DF61B}" sibTransId="{B00D25FD-2593-DA43-953C-98739AFC9F1A}"/>
    <dgm:cxn modelId="{B5539C5A-90FC-9145-A6FD-791A47E6F205}" type="presOf" srcId="{2A3B7817-F896-8C44-81AB-B288883322DB}" destId="{5BEA1FF7-7792-B54E-B9C0-F4825E096951}" srcOrd="0" destOrd="0" presId="urn:microsoft.com/office/officeart/2005/8/layout/process1"/>
    <dgm:cxn modelId="{BF35AC92-EF00-3942-959F-DF370852569F}" srcId="{41A0D007-64BB-574D-B6CC-A803154B420A}" destId="{2A3B7817-F896-8C44-81AB-B288883322DB}" srcOrd="2" destOrd="0" parTransId="{062D09CA-EBED-204D-BE96-57C5A50F26FE}" sibTransId="{C09BEF17-02AB-1840-8F28-4605F234AE4D}"/>
    <dgm:cxn modelId="{5B3F659C-4CA1-A949-92BC-2BE9088818D8}" type="presOf" srcId="{F74F2BFB-E87F-9B44-88F6-79A7C2A6597B}" destId="{5ACC497A-F0E3-5C4D-8921-3FBF9ADCE68E}" srcOrd="1" destOrd="0" presId="urn:microsoft.com/office/officeart/2005/8/layout/process1"/>
    <dgm:cxn modelId="{63E286A6-910A-254E-A6CA-A4A68F11E05B}" srcId="{41A0D007-64BB-574D-B6CC-A803154B420A}" destId="{15460CBD-ADE6-DC4B-82C0-733C528578ED}" srcOrd="1" destOrd="0" parTransId="{8754BE5F-BD41-AE43-A324-4F124C1D4FB9}" sibTransId="{F74F2BFB-E87F-9B44-88F6-79A7C2A6597B}"/>
    <dgm:cxn modelId="{1E6556AA-2400-7844-B928-87588201C195}" type="presOf" srcId="{41A0D007-64BB-574D-B6CC-A803154B420A}" destId="{E50D28BE-856B-314D-8856-6FB6F9788EF4}" srcOrd="0" destOrd="0" presId="urn:microsoft.com/office/officeart/2005/8/layout/process1"/>
    <dgm:cxn modelId="{2292D1AC-C044-7544-8112-D4A8EABB493B}" type="presOf" srcId="{F74F2BFB-E87F-9B44-88F6-79A7C2A6597B}" destId="{7E966166-0389-B14A-8378-5ACCA4C0678E}" srcOrd="0" destOrd="0" presId="urn:microsoft.com/office/officeart/2005/8/layout/process1"/>
    <dgm:cxn modelId="{97258CC6-1853-2C42-BB6C-4FF4D5AD2B99}" type="presOf" srcId="{FF614112-5968-444B-B60E-312C3960C492}" destId="{5A00B691-6FBB-AA41-B5A0-ECDB1EAFA48C}" srcOrd="0" destOrd="0" presId="urn:microsoft.com/office/officeart/2005/8/layout/process1"/>
    <dgm:cxn modelId="{A24133D4-8E6C-8946-807B-D9119BD66712}" type="presOf" srcId="{B00D25FD-2593-DA43-953C-98739AFC9F1A}" destId="{A35A50A9-5B0D-894B-8F39-3FDAC8AF6F74}" srcOrd="0" destOrd="0" presId="urn:microsoft.com/office/officeart/2005/8/layout/process1"/>
    <dgm:cxn modelId="{ACD69200-B77A-384F-8D10-6B29B1BF4298}" type="presParOf" srcId="{E50D28BE-856B-314D-8856-6FB6F9788EF4}" destId="{5A00B691-6FBB-AA41-B5A0-ECDB1EAFA48C}" srcOrd="0" destOrd="0" presId="urn:microsoft.com/office/officeart/2005/8/layout/process1"/>
    <dgm:cxn modelId="{F6101562-3DCB-2541-AC0B-90A19B3219FD}" type="presParOf" srcId="{E50D28BE-856B-314D-8856-6FB6F9788EF4}" destId="{A35A50A9-5B0D-894B-8F39-3FDAC8AF6F74}" srcOrd="1" destOrd="0" presId="urn:microsoft.com/office/officeart/2005/8/layout/process1"/>
    <dgm:cxn modelId="{7D99A8D5-B941-E140-9866-810E70C2879F}" type="presParOf" srcId="{A35A50A9-5B0D-894B-8F39-3FDAC8AF6F74}" destId="{3AF484BC-1E0E-674F-87D8-5CA423866EE0}" srcOrd="0" destOrd="0" presId="urn:microsoft.com/office/officeart/2005/8/layout/process1"/>
    <dgm:cxn modelId="{E0460816-06B4-2E44-9F6F-A7C6DADA6E0C}" type="presParOf" srcId="{E50D28BE-856B-314D-8856-6FB6F9788EF4}" destId="{F5E86111-6809-D144-9C98-A085D81F2ADB}" srcOrd="2" destOrd="0" presId="urn:microsoft.com/office/officeart/2005/8/layout/process1"/>
    <dgm:cxn modelId="{F342526A-C8EB-424B-9842-89E3DBD98E5D}" type="presParOf" srcId="{E50D28BE-856B-314D-8856-6FB6F9788EF4}" destId="{7E966166-0389-B14A-8378-5ACCA4C0678E}" srcOrd="3" destOrd="0" presId="urn:microsoft.com/office/officeart/2005/8/layout/process1"/>
    <dgm:cxn modelId="{204CAFFD-0995-A949-B3AD-E6038269F719}" type="presParOf" srcId="{7E966166-0389-B14A-8378-5ACCA4C0678E}" destId="{5ACC497A-F0E3-5C4D-8921-3FBF9ADCE68E}" srcOrd="0" destOrd="0" presId="urn:microsoft.com/office/officeart/2005/8/layout/process1"/>
    <dgm:cxn modelId="{DD926245-0259-2D4E-9951-C03722AD612B}" type="presParOf" srcId="{E50D28BE-856B-314D-8856-6FB6F9788EF4}" destId="{5BEA1FF7-7792-B54E-B9C0-F4825E09695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A0D007-64BB-574D-B6CC-A803154B420A}" type="doc">
      <dgm:prSet loTypeId="urn:microsoft.com/office/officeart/2005/8/layout/process1" loCatId="" qsTypeId="urn:microsoft.com/office/officeart/2005/8/quickstyle/simple1" qsCatId="simple" csTypeId="urn:microsoft.com/office/officeart/2005/8/colors/accent1_2" csCatId="accent1" phldr="1"/>
      <dgm:spPr/>
    </dgm:pt>
    <dgm:pt modelId="{FF614112-5968-444B-B60E-312C3960C492}">
      <dgm:prSet phldrT="[Text]"/>
      <dgm:spPr/>
      <dgm:t>
        <a:bodyPr/>
        <a:lstStyle/>
        <a:p>
          <a:r>
            <a:rPr lang="en-GB" dirty="0" err="1"/>
            <a:t>Viha</a:t>
          </a:r>
          <a:r>
            <a:rPr lang="en-GB" dirty="0"/>
            <a:t>, </a:t>
          </a:r>
          <a:r>
            <a:rPr lang="en-GB" dirty="0" err="1"/>
            <a:t>ärritumine</a:t>
          </a:r>
          <a:r>
            <a:rPr lang="en-GB" dirty="0"/>
            <a:t>, </a:t>
          </a:r>
          <a:r>
            <a:rPr lang="en-GB" dirty="0" err="1"/>
            <a:t>kahtlustamine</a:t>
          </a:r>
          <a:r>
            <a:rPr lang="en-GB" dirty="0"/>
            <a:t>, </a:t>
          </a:r>
          <a:r>
            <a:rPr lang="en-GB" dirty="0" err="1"/>
            <a:t>selektiivne</a:t>
          </a:r>
          <a:r>
            <a:rPr lang="en-GB" dirty="0"/>
            <a:t> </a:t>
          </a:r>
          <a:r>
            <a:rPr lang="en-GB" dirty="0" err="1"/>
            <a:t>mälu</a:t>
          </a:r>
          <a:endParaRPr lang="en-GB" dirty="0"/>
        </a:p>
      </dgm:t>
    </dgm:pt>
    <dgm:pt modelId="{D95CA80F-30B2-164C-8D02-9496558DF61B}" type="parTrans" cxnId="{17E4302D-5089-6745-8A5B-11C5C4BCDC86}">
      <dgm:prSet/>
      <dgm:spPr/>
      <dgm:t>
        <a:bodyPr/>
        <a:lstStyle/>
        <a:p>
          <a:endParaRPr lang="en-GB"/>
        </a:p>
      </dgm:t>
    </dgm:pt>
    <dgm:pt modelId="{B00D25FD-2593-DA43-953C-98739AFC9F1A}" type="sibTrans" cxnId="{17E4302D-5089-6745-8A5B-11C5C4BCDC86}">
      <dgm:prSet/>
      <dgm:spPr/>
      <dgm:t>
        <a:bodyPr/>
        <a:lstStyle/>
        <a:p>
          <a:endParaRPr lang="en-GB"/>
        </a:p>
      </dgm:t>
    </dgm:pt>
    <dgm:pt modelId="{15460CBD-ADE6-DC4B-82C0-733C528578ED}">
      <dgm:prSet phldrT="[Text]"/>
      <dgm:spPr/>
      <dgm:t>
        <a:bodyPr/>
        <a:lstStyle/>
        <a:p>
          <a:r>
            <a:rPr lang="en-GB" dirty="0" err="1"/>
            <a:t>Suhtlemises</a:t>
          </a:r>
          <a:r>
            <a:rPr lang="en-GB" dirty="0"/>
            <a:t> </a:t>
          </a:r>
          <a:r>
            <a:rPr lang="en-GB" dirty="0" err="1"/>
            <a:t>oma</a:t>
          </a:r>
          <a:r>
            <a:rPr lang="en-GB" dirty="0"/>
            <a:t> </a:t>
          </a:r>
          <a:r>
            <a:rPr lang="en-GB" dirty="0" err="1"/>
            <a:t>osaluse</a:t>
          </a:r>
          <a:r>
            <a:rPr lang="en-GB" dirty="0"/>
            <a:t> </a:t>
          </a:r>
          <a:r>
            <a:rPr lang="en-GB" dirty="0" err="1"/>
            <a:t>mitte</a:t>
          </a:r>
          <a:r>
            <a:rPr lang="en-GB" dirty="0"/>
            <a:t> </a:t>
          </a:r>
          <a:r>
            <a:rPr lang="en-GB" dirty="0" err="1"/>
            <a:t>tadvustamine</a:t>
          </a:r>
          <a:endParaRPr lang="en-GB" dirty="0"/>
        </a:p>
      </dgm:t>
    </dgm:pt>
    <dgm:pt modelId="{8754BE5F-BD41-AE43-A324-4F124C1D4FB9}" type="parTrans" cxnId="{63E286A6-910A-254E-A6CA-A4A68F11E05B}">
      <dgm:prSet/>
      <dgm:spPr/>
      <dgm:t>
        <a:bodyPr/>
        <a:lstStyle/>
        <a:p>
          <a:endParaRPr lang="en-GB"/>
        </a:p>
      </dgm:t>
    </dgm:pt>
    <dgm:pt modelId="{F74F2BFB-E87F-9B44-88F6-79A7C2A6597B}" type="sibTrans" cxnId="{63E286A6-910A-254E-A6CA-A4A68F11E05B}">
      <dgm:prSet/>
      <dgm:spPr/>
      <dgm:t>
        <a:bodyPr/>
        <a:lstStyle/>
        <a:p>
          <a:endParaRPr lang="en-GB"/>
        </a:p>
      </dgm:t>
    </dgm:pt>
    <dgm:pt modelId="{2A3B7817-F896-8C44-81AB-B288883322DB}">
      <dgm:prSet phldrT="[Text]"/>
      <dgm:spPr/>
      <dgm:t>
        <a:bodyPr/>
        <a:lstStyle/>
        <a:p>
          <a:r>
            <a:rPr lang="en-GB" dirty="0"/>
            <a:t>Juhi </a:t>
          </a:r>
          <a:r>
            <a:rPr lang="en-GB" dirty="0" err="1"/>
            <a:t>märkama</a:t>
          </a:r>
          <a:r>
            <a:rPr lang="en-GB" dirty="0"/>
            <a:t> </a:t>
          </a:r>
          <a:r>
            <a:rPr lang="en-GB" dirty="0" err="1"/>
            <a:t>käitumise</a:t>
          </a:r>
          <a:r>
            <a:rPr lang="en-GB" dirty="0"/>
            <a:t> </a:t>
          </a:r>
          <a:r>
            <a:rPr lang="en-GB" dirty="0" err="1"/>
            <a:t>tagajärgi</a:t>
          </a:r>
          <a:r>
            <a:rPr lang="en-GB" dirty="0"/>
            <a:t>. </a:t>
          </a:r>
          <a:r>
            <a:rPr lang="en-GB" dirty="0" err="1"/>
            <a:t>Mälu</a:t>
          </a:r>
          <a:r>
            <a:rPr lang="en-GB" dirty="0"/>
            <a:t> </a:t>
          </a:r>
          <a:r>
            <a:rPr lang="en-GB" dirty="0" err="1"/>
            <a:t>abivahendid</a:t>
          </a:r>
          <a:endParaRPr lang="en-GB" dirty="0"/>
        </a:p>
      </dgm:t>
    </dgm:pt>
    <dgm:pt modelId="{062D09CA-EBED-204D-BE96-57C5A50F26FE}" type="parTrans" cxnId="{BF35AC92-EF00-3942-959F-DF370852569F}">
      <dgm:prSet/>
      <dgm:spPr/>
      <dgm:t>
        <a:bodyPr/>
        <a:lstStyle/>
        <a:p>
          <a:endParaRPr lang="en-GB"/>
        </a:p>
      </dgm:t>
    </dgm:pt>
    <dgm:pt modelId="{C09BEF17-02AB-1840-8F28-4605F234AE4D}" type="sibTrans" cxnId="{BF35AC92-EF00-3942-959F-DF370852569F}">
      <dgm:prSet/>
      <dgm:spPr/>
      <dgm:t>
        <a:bodyPr/>
        <a:lstStyle/>
        <a:p>
          <a:endParaRPr lang="en-GB"/>
        </a:p>
      </dgm:t>
    </dgm:pt>
    <dgm:pt modelId="{E50D28BE-856B-314D-8856-6FB6F9788EF4}" type="pres">
      <dgm:prSet presAssocID="{41A0D007-64BB-574D-B6CC-A803154B420A}" presName="Name0" presStyleCnt="0">
        <dgm:presLayoutVars>
          <dgm:dir/>
          <dgm:resizeHandles val="exact"/>
        </dgm:presLayoutVars>
      </dgm:prSet>
      <dgm:spPr/>
    </dgm:pt>
    <dgm:pt modelId="{5A00B691-6FBB-AA41-B5A0-ECDB1EAFA48C}" type="pres">
      <dgm:prSet presAssocID="{FF614112-5968-444B-B60E-312C3960C492}" presName="node" presStyleLbl="node1" presStyleIdx="0" presStyleCnt="3">
        <dgm:presLayoutVars>
          <dgm:bulletEnabled val="1"/>
        </dgm:presLayoutVars>
      </dgm:prSet>
      <dgm:spPr/>
    </dgm:pt>
    <dgm:pt modelId="{A35A50A9-5B0D-894B-8F39-3FDAC8AF6F74}" type="pres">
      <dgm:prSet presAssocID="{B00D25FD-2593-DA43-953C-98739AFC9F1A}" presName="sibTrans" presStyleLbl="sibTrans2D1" presStyleIdx="0" presStyleCnt="2"/>
      <dgm:spPr/>
    </dgm:pt>
    <dgm:pt modelId="{3AF484BC-1E0E-674F-87D8-5CA423866EE0}" type="pres">
      <dgm:prSet presAssocID="{B00D25FD-2593-DA43-953C-98739AFC9F1A}" presName="connectorText" presStyleLbl="sibTrans2D1" presStyleIdx="0" presStyleCnt="2"/>
      <dgm:spPr/>
    </dgm:pt>
    <dgm:pt modelId="{F5E86111-6809-D144-9C98-A085D81F2ADB}" type="pres">
      <dgm:prSet presAssocID="{15460CBD-ADE6-DC4B-82C0-733C528578ED}" presName="node" presStyleLbl="node1" presStyleIdx="1" presStyleCnt="3">
        <dgm:presLayoutVars>
          <dgm:bulletEnabled val="1"/>
        </dgm:presLayoutVars>
      </dgm:prSet>
      <dgm:spPr/>
    </dgm:pt>
    <dgm:pt modelId="{7E966166-0389-B14A-8378-5ACCA4C0678E}" type="pres">
      <dgm:prSet presAssocID="{F74F2BFB-E87F-9B44-88F6-79A7C2A6597B}" presName="sibTrans" presStyleLbl="sibTrans2D1" presStyleIdx="1" presStyleCnt="2"/>
      <dgm:spPr/>
    </dgm:pt>
    <dgm:pt modelId="{5ACC497A-F0E3-5C4D-8921-3FBF9ADCE68E}" type="pres">
      <dgm:prSet presAssocID="{F74F2BFB-E87F-9B44-88F6-79A7C2A6597B}" presName="connectorText" presStyleLbl="sibTrans2D1" presStyleIdx="1" presStyleCnt="2"/>
      <dgm:spPr/>
    </dgm:pt>
    <dgm:pt modelId="{5BEA1FF7-7792-B54E-B9C0-F4825E096951}" type="pres">
      <dgm:prSet presAssocID="{2A3B7817-F896-8C44-81AB-B288883322DB}" presName="node" presStyleLbl="node1" presStyleIdx="2" presStyleCnt="3" custLinFactNeighborX="837" custLinFactNeighborY="-86">
        <dgm:presLayoutVars>
          <dgm:bulletEnabled val="1"/>
        </dgm:presLayoutVars>
      </dgm:prSet>
      <dgm:spPr/>
    </dgm:pt>
  </dgm:ptLst>
  <dgm:cxnLst>
    <dgm:cxn modelId="{C36D7320-DD3F-6E4B-B557-BE8DAC11D07C}" type="presOf" srcId="{B00D25FD-2593-DA43-953C-98739AFC9F1A}" destId="{3AF484BC-1E0E-674F-87D8-5CA423866EE0}" srcOrd="1" destOrd="0" presId="urn:microsoft.com/office/officeart/2005/8/layout/process1"/>
    <dgm:cxn modelId="{93D03E26-5C5C-E74B-B67A-98AE9A077716}" type="presOf" srcId="{15460CBD-ADE6-DC4B-82C0-733C528578ED}" destId="{F5E86111-6809-D144-9C98-A085D81F2ADB}" srcOrd="0" destOrd="0" presId="urn:microsoft.com/office/officeart/2005/8/layout/process1"/>
    <dgm:cxn modelId="{17E4302D-5089-6745-8A5B-11C5C4BCDC86}" srcId="{41A0D007-64BB-574D-B6CC-A803154B420A}" destId="{FF614112-5968-444B-B60E-312C3960C492}" srcOrd="0" destOrd="0" parTransId="{D95CA80F-30B2-164C-8D02-9496558DF61B}" sibTransId="{B00D25FD-2593-DA43-953C-98739AFC9F1A}"/>
    <dgm:cxn modelId="{B5539C5A-90FC-9145-A6FD-791A47E6F205}" type="presOf" srcId="{2A3B7817-F896-8C44-81AB-B288883322DB}" destId="{5BEA1FF7-7792-B54E-B9C0-F4825E096951}" srcOrd="0" destOrd="0" presId="urn:microsoft.com/office/officeart/2005/8/layout/process1"/>
    <dgm:cxn modelId="{BF35AC92-EF00-3942-959F-DF370852569F}" srcId="{41A0D007-64BB-574D-B6CC-A803154B420A}" destId="{2A3B7817-F896-8C44-81AB-B288883322DB}" srcOrd="2" destOrd="0" parTransId="{062D09CA-EBED-204D-BE96-57C5A50F26FE}" sibTransId="{C09BEF17-02AB-1840-8F28-4605F234AE4D}"/>
    <dgm:cxn modelId="{5B3F659C-4CA1-A949-92BC-2BE9088818D8}" type="presOf" srcId="{F74F2BFB-E87F-9B44-88F6-79A7C2A6597B}" destId="{5ACC497A-F0E3-5C4D-8921-3FBF9ADCE68E}" srcOrd="1" destOrd="0" presId="urn:microsoft.com/office/officeart/2005/8/layout/process1"/>
    <dgm:cxn modelId="{63E286A6-910A-254E-A6CA-A4A68F11E05B}" srcId="{41A0D007-64BB-574D-B6CC-A803154B420A}" destId="{15460CBD-ADE6-DC4B-82C0-733C528578ED}" srcOrd="1" destOrd="0" parTransId="{8754BE5F-BD41-AE43-A324-4F124C1D4FB9}" sibTransId="{F74F2BFB-E87F-9B44-88F6-79A7C2A6597B}"/>
    <dgm:cxn modelId="{1E6556AA-2400-7844-B928-87588201C195}" type="presOf" srcId="{41A0D007-64BB-574D-B6CC-A803154B420A}" destId="{E50D28BE-856B-314D-8856-6FB6F9788EF4}" srcOrd="0" destOrd="0" presId="urn:microsoft.com/office/officeart/2005/8/layout/process1"/>
    <dgm:cxn modelId="{2292D1AC-C044-7544-8112-D4A8EABB493B}" type="presOf" srcId="{F74F2BFB-E87F-9B44-88F6-79A7C2A6597B}" destId="{7E966166-0389-B14A-8378-5ACCA4C0678E}" srcOrd="0" destOrd="0" presId="urn:microsoft.com/office/officeart/2005/8/layout/process1"/>
    <dgm:cxn modelId="{97258CC6-1853-2C42-BB6C-4FF4D5AD2B99}" type="presOf" srcId="{FF614112-5968-444B-B60E-312C3960C492}" destId="{5A00B691-6FBB-AA41-B5A0-ECDB1EAFA48C}" srcOrd="0" destOrd="0" presId="urn:microsoft.com/office/officeart/2005/8/layout/process1"/>
    <dgm:cxn modelId="{A24133D4-8E6C-8946-807B-D9119BD66712}" type="presOf" srcId="{B00D25FD-2593-DA43-953C-98739AFC9F1A}" destId="{A35A50A9-5B0D-894B-8F39-3FDAC8AF6F74}" srcOrd="0" destOrd="0" presId="urn:microsoft.com/office/officeart/2005/8/layout/process1"/>
    <dgm:cxn modelId="{ACD69200-B77A-384F-8D10-6B29B1BF4298}" type="presParOf" srcId="{E50D28BE-856B-314D-8856-6FB6F9788EF4}" destId="{5A00B691-6FBB-AA41-B5A0-ECDB1EAFA48C}" srcOrd="0" destOrd="0" presId="urn:microsoft.com/office/officeart/2005/8/layout/process1"/>
    <dgm:cxn modelId="{F6101562-3DCB-2541-AC0B-90A19B3219FD}" type="presParOf" srcId="{E50D28BE-856B-314D-8856-6FB6F9788EF4}" destId="{A35A50A9-5B0D-894B-8F39-3FDAC8AF6F74}" srcOrd="1" destOrd="0" presId="urn:microsoft.com/office/officeart/2005/8/layout/process1"/>
    <dgm:cxn modelId="{7D99A8D5-B941-E140-9866-810E70C2879F}" type="presParOf" srcId="{A35A50A9-5B0D-894B-8F39-3FDAC8AF6F74}" destId="{3AF484BC-1E0E-674F-87D8-5CA423866EE0}" srcOrd="0" destOrd="0" presId="urn:microsoft.com/office/officeart/2005/8/layout/process1"/>
    <dgm:cxn modelId="{E0460816-06B4-2E44-9F6F-A7C6DADA6E0C}" type="presParOf" srcId="{E50D28BE-856B-314D-8856-6FB6F9788EF4}" destId="{F5E86111-6809-D144-9C98-A085D81F2ADB}" srcOrd="2" destOrd="0" presId="urn:microsoft.com/office/officeart/2005/8/layout/process1"/>
    <dgm:cxn modelId="{F342526A-C8EB-424B-9842-89E3DBD98E5D}" type="presParOf" srcId="{E50D28BE-856B-314D-8856-6FB6F9788EF4}" destId="{7E966166-0389-B14A-8378-5ACCA4C0678E}" srcOrd="3" destOrd="0" presId="urn:microsoft.com/office/officeart/2005/8/layout/process1"/>
    <dgm:cxn modelId="{204CAFFD-0995-A949-B3AD-E6038269F719}" type="presParOf" srcId="{7E966166-0389-B14A-8378-5ACCA4C0678E}" destId="{5ACC497A-F0E3-5C4D-8921-3FBF9ADCE68E}" srcOrd="0" destOrd="0" presId="urn:microsoft.com/office/officeart/2005/8/layout/process1"/>
    <dgm:cxn modelId="{DD926245-0259-2D4E-9951-C03722AD612B}" type="presParOf" srcId="{E50D28BE-856B-314D-8856-6FB6F9788EF4}" destId="{5BEA1FF7-7792-B54E-B9C0-F4825E096951}"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A0D007-64BB-574D-B6CC-A803154B420A}" type="doc">
      <dgm:prSet loTypeId="urn:microsoft.com/office/officeart/2005/8/layout/process1" loCatId="" qsTypeId="urn:microsoft.com/office/officeart/2005/8/quickstyle/simple1" qsCatId="simple" csTypeId="urn:microsoft.com/office/officeart/2005/8/colors/accent1_2" csCatId="accent1" phldr="1"/>
      <dgm:spPr/>
    </dgm:pt>
    <dgm:pt modelId="{FF614112-5968-444B-B60E-312C3960C492}">
      <dgm:prSet phldrT="[Text]"/>
      <dgm:spPr/>
      <dgm:t>
        <a:bodyPr/>
        <a:lstStyle/>
        <a:p>
          <a:r>
            <a:rPr lang="en-GB" dirty="0" err="1"/>
            <a:t>Ärevus</a:t>
          </a:r>
          <a:r>
            <a:rPr lang="en-GB" dirty="0"/>
            <a:t>, </a:t>
          </a:r>
          <a:r>
            <a:rPr lang="en-GB" dirty="0" err="1"/>
            <a:t>hirm</a:t>
          </a:r>
          <a:r>
            <a:rPr lang="en-GB" dirty="0"/>
            <a:t> </a:t>
          </a:r>
        </a:p>
      </dgm:t>
    </dgm:pt>
    <dgm:pt modelId="{D95CA80F-30B2-164C-8D02-9496558DF61B}" type="parTrans" cxnId="{17E4302D-5089-6745-8A5B-11C5C4BCDC86}">
      <dgm:prSet/>
      <dgm:spPr/>
      <dgm:t>
        <a:bodyPr/>
        <a:lstStyle/>
        <a:p>
          <a:endParaRPr lang="en-GB"/>
        </a:p>
      </dgm:t>
    </dgm:pt>
    <dgm:pt modelId="{B00D25FD-2593-DA43-953C-98739AFC9F1A}" type="sibTrans" cxnId="{17E4302D-5089-6745-8A5B-11C5C4BCDC86}">
      <dgm:prSet/>
      <dgm:spPr/>
      <dgm:t>
        <a:bodyPr/>
        <a:lstStyle/>
        <a:p>
          <a:endParaRPr lang="en-GB"/>
        </a:p>
      </dgm:t>
    </dgm:pt>
    <dgm:pt modelId="{15460CBD-ADE6-DC4B-82C0-733C528578ED}">
      <dgm:prSet phldrT="[Text]"/>
      <dgm:spPr/>
      <dgm:t>
        <a:bodyPr/>
        <a:lstStyle/>
        <a:p>
          <a:r>
            <a:rPr lang="en-GB" dirty="0"/>
            <a:t>Mis </a:t>
          </a:r>
          <a:r>
            <a:rPr lang="en-GB" dirty="0" err="1"/>
            <a:t>siis</a:t>
          </a:r>
          <a:r>
            <a:rPr lang="en-GB" dirty="0"/>
            <a:t> </a:t>
          </a:r>
          <a:r>
            <a:rPr lang="en-GB" dirty="0" err="1"/>
            <a:t>kui</a:t>
          </a:r>
          <a:r>
            <a:rPr lang="en-GB" dirty="0"/>
            <a:t>…</a:t>
          </a:r>
        </a:p>
      </dgm:t>
    </dgm:pt>
    <dgm:pt modelId="{8754BE5F-BD41-AE43-A324-4F124C1D4FB9}" type="parTrans" cxnId="{63E286A6-910A-254E-A6CA-A4A68F11E05B}">
      <dgm:prSet/>
      <dgm:spPr/>
      <dgm:t>
        <a:bodyPr/>
        <a:lstStyle/>
        <a:p>
          <a:endParaRPr lang="en-GB"/>
        </a:p>
      </dgm:t>
    </dgm:pt>
    <dgm:pt modelId="{F74F2BFB-E87F-9B44-88F6-79A7C2A6597B}" type="sibTrans" cxnId="{63E286A6-910A-254E-A6CA-A4A68F11E05B}">
      <dgm:prSet/>
      <dgm:spPr/>
      <dgm:t>
        <a:bodyPr/>
        <a:lstStyle/>
        <a:p>
          <a:endParaRPr lang="en-GB"/>
        </a:p>
      </dgm:t>
    </dgm:pt>
    <dgm:pt modelId="{2A3B7817-F896-8C44-81AB-B288883322DB}">
      <dgm:prSet phldrT="[Text]"/>
      <dgm:spPr/>
      <dgm:t>
        <a:bodyPr/>
        <a:lstStyle/>
        <a:p>
          <a:r>
            <a:rPr lang="en-GB" dirty="0" err="1"/>
            <a:t>Realistlikud</a:t>
          </a:r>
          <a:r>
            <a:rPr lang="en-GB" dirty="0"/>
            <a:t>, </a:t>
          </a:r>
          <a:r>
            <a:rPr lang="en-GB" dirty="0" err="1"/>
            <a:t>alternatiivsed</a:t>
          </a:r>
          <a:r>
            <a:rPr lang="en-GB" dirty="0"/>
            <a:t> </a:t>
          </a:r>
          <a:r>
            <a:rPr lang="en-GB" dirty="0" err="1"/>
            <a:t>seletused</a:t>
          </a:r>
          <a:endParaRPr lang="en-GB" dirty="0"/>
        </a:p>
      </dgm:t>
    </dgm:pt>
    <dgm:pt modelId="{062D09CA-EBED-204D-BE96-57C5A50F26FE}" type="parTrans" cxnId="{BF35AC92-EF00-3942-959F-DF370852569F}">
      <dgm:prSet/>
      <dgm:spPr/>
      <dgm:t>
        <a:bodyPr/>
        <a:lstStyle/>
        <a:p>
          <a:endParaRPr lang="en-GB"/>
        </a:p>
      </dgm:t>
    </dgm:pt>
    <dgm:pt modelId="{C09BEF17-02AB-1840-8F28-4605F234AE4D}" type="sibTrans" cxnId="{BF35AC92-EF00-3942-959F-DF370852569F}">
      <dgm:prSet/>
      <dgm:spPr/>
      <dgm:t>
        <a:bodyPr/>
        <a:lstStyle/>
        <a:p>
          <a:endParaRPr lang="en-GB"/>
        </a:p>
      </dgm:t>
    </dgm:pt>
    <dgm:pt modelId="{E50D28BE-856B-314D-8856-6FB6F9788EF4}" type="pres">
      <dgm:prSet presAssocID="{41A0D007-64BB-574D-B6CC-A803154B420A}" presName="Name0" presStyleCnt="0">
        <dgm:presLayoutVars>
          <dgm:dir/>
          <dgm:resizeHandles val="exact"/>
        </dgm:presLayoutVars>
      </dgm:prSet>
      <dgm:spPr/>
    </dgm:pt>
    <dgm:pt modelId="{5A00B691-6FBB-AA41-B5A0-ECDB1EAFA48C}" type="pres">
      <dgm:prSet presAssocID="{FF614112-5968-444B-B60E-312C3960C492}" presName="node" presStyleLbl="node1" presStyleIdx="0" presStyleCnt="3" custLinFactNeighborX="-14335" custLinFactNeighborY="-40137">
        <dgm:presLayoutVars>
          <dgm:bulletEnabled val="1"/>
        </dgm:presLayoutVars>
      </dgm:prSet>
      <dgm:spPr/>
    </dgm:pt>
    <dgm:pt modelId="{A35A50A9-5B0D-894B-8F39-3FDAC8AF6F74}" type="pres">
      <dgm:prSet presAssocID="{B00D25FD-2593-DA43-953C-98739AFC9F1A}" presName="sibTrans" presStyleLbl="sibTrans2D1" presStyleIdx="0" presStyleCnt="2"/>
      <dgm:spPr/>
    </dgm:pt>
    <dgm:pt modelId="{3AF484BC-1E0E-674F-87D8-5CA423866EE0}" type="pres">
      <dgm:prSet presAssocID="{B00D25FD-2593-DA43-953C-98739AFC9F1A}" presName="connectorText" presStyleLbl="sibTrans2D1" presStyleIdx="0" presStyleCnt="2"/>
      <dgm:spPr/>
    </dgm:pt>
    <dgm:pt modelId="{F5E86111-6809-D144-9C98-A085D81F2ADB}" type="pres">
      <dgm:prSet presAssocID="{15460CBD-ADE6-DC4B-82C0-733C528578ED}" presName="node" presStyleLbl="node1" presStyleIdx="1" presStyleCnt="3">
        <dgm:presLayoutVars>
          <dgm:bulletEnabled val="1"/>
        </dgm:presLayoutVars>
      </dgm:prSet>
      <dgm:spPr/>
    </dgm:pt>
    <dgm:pt modelId="{7E966166-0389-B14A-8378-5ACCA4C0678E}" type="pres">
      <dgm:prSet presAssocID="{F74F2BFB-E87F-9B44-88F6-79A7C2A6597B}" presName="sibTrans" presStyleLbl="sibTrans2D1" presStyleIdx="1" presStyleCnt="2"/>
      <dgm:spPr/>
    </dgm:pt>
    <dgm:pt modelId="{5ACC497A-F0E3-5C4D-8921-3FBF9ADCE68E}" type="pres">
      <dgm:prSet presAssocID="{F74F2BFB-E87F-9B44-88F6-79A7C2A6597B}" presName="connectorText" presStyleLbl="sibTrans2D1" presStyleIdx="1" presStyleCnt="2"/>
      <dgm:spPr/>
    </dgm:pt>
    <dgm:pt modelId="{5BEA1FF7-7792-B54E-B9C0-F4825E096951}" type="pres">
      <dgm:prSet presAssocID="{2A3B7817-F896-8C44-81AB-B288883322DB}" presName="node" presStyleLbl="node1" presStyleIdx="2" presStyleCnt="3">
        <dgm:presLayoutVars>
          <dgm:bulletEnabled val="1"/>
        </dgm:presLayoutVars>
      </dgm:prSet>
      <dgm:spPr/>
    </dgm:pt>
  </dgm:ptLst>
  <dgm:cxnLst>
    <dgm:cxn modelId="{C36D7320-DD3F-6E4B-B557-BE8DAC11D07C}" type="presOf" srcId="{B00D25FD-2593-DA43-953C-98739AFC9F1A}" destId="{3AF484BC-1E0E-674F-87D8-5CA423866EE0}" srcOrd="1" destOrd="0" presId="urn:microsoft.com/office/officeart/2005/8/layout/process1"/>
    <dgm:cxn modelId="{93D03E26-5C5C-E74B-B67A-98AE9A077716}" type="presOf" srcId="{15460CBD-ADE6-DC4B-82C0-733C528578ED}" destId="{F5E86111-6809-D144-9C98-A085D81F2ADB}" srcOrd="0" destOrd="0" presId="urn:microsoft.com/office/officeart/2005/8/layout/process1"/>
    <dgm:cxn modelId="{17E4302D-5089-6745-8A5B-11C5C4BCDC86}" srcId="{41A0D007-64BB-574D-B6CC-A803154B420A}" destId="{FF614112-5968-444B-B60E-312C3960C492}" srcOrd="0" destOrd="0" parTransId="{D95CA80F-30B2-164C-8D02-9496558DF61B}" sibTransId="{B00D25FD-2593-DA43-953C-98739AFC9F1A}"/>
    <dgm:cxn modelId="{B5539C5A-90FC-9145-A6FD-791A47E6F205}" type="presOf" srcId="{2A3B7817-F896-8C44-81AB-B288883322DB}" destId="{5BEA1FF7-7792-B54E-B9C0-F4825E096951}" srcOrd="0" destOrd="0" presId="urn:microsoft.com/office/officeart/2005/8/layout/process1"/>
    <dgm:cxn modelId="{BF35AC92-EF00-3942-959F-DF370852569F}" srcId="{41A0D007-64BB-574D-B6CC-A803154B420A}" destId="{2A3B7817-F896-8C44-81AB-B288883322DB}" srcOrd="2" destOrd="0" parTransId="{062D09CA-EBED-204D-BE96-57C5A50F26FE}" sibTransId="{C09BEF17-02AB-1840-8F28-4605F234AE4D}"/>
    <dgm:cxn modelId="{5B3F659C-4CA1-A949-92BC-2BE9088818D8}" type="presOf" srcId="{F74F2BFB-E87F-9B44-88F6-79A7C2A6597B}" destId="{5ACC497A-F0E3-5C4D-8921-3FBF9ADCE68E}" srcOrd="1" destOrd="0" presId="urn:microsoft.com/office/officeart/2005/8/layout/process1"/>
    <dgm:cxn modelId="{63E286A6-910A-254E-A6CA-A4A68F11E05B}" srcId="{41A0D007-64BB-574D-B6CC-A803154B420A}" destId="{15460CBD-ADE6-DC4B-82C0-733C528578ED}" srcOrd="1" destOrd="0" parTransId="{8754BE5F-BD41-AE43-A324-4F124C1D4FB9}" sibTransId="{F74F2BFB-E87F-9B44-88F6-79A7C2A6597B}"/>
    <dgm:cxn modelId="{1E6556AA-2400-7844-B928-87588201C195}" type="presOf" srcId="{41A0D007-64BB-574D-B6CC-A803154B420A}" destId="{E50D28BE-856B-314D-8856-6FB6F9788EF4}" srcOrd="0" destOrd="0" presId="urn:microsoft.com/office/officeart/2005/8/layout/process1"/>
    <dgm:cxn modelId="{2292D1AC-C044-7544-8112-D4A8EABB493B}" type="presOf" srcId="{F74F2BFB-E87F-9B44-88F6-79A7C2A6597B}" destId="{7E966166-0389-B14A-8378-5ACCA4C0678E}" srcOrd="0" destOrd="0" presId="urn:microsoft.com/office/officeart/2005/8/layout/process1"/>
    <dgm:cxn modelId="{97258CC6-1853-2C42-BB6C-4FF4D5AD2B99}" type="presOf" srcId="{FF614112-5968-444B-B60E-312C3960C492}" destId="{5A00B691-6FBB-AA41-B5A0-ECDB1EAFA48C}" srcOrd="0" destOrd="0" presId="urn:microsoft.com/office/officeart/2005/8/layout/process1"/>
    <dgm:cxn modelId="{A24133D4-8E6C-8946-807B-D9119BD66712}" type="presOf" srcId="{B00D25FD-2593-DA43-953C-98739AFC9F1A}" destId="{A35A50A9-5B0D-894B-8F39-3FDAC8AF6F74}" srcOrd="0" destOrd="0" presId="urn:microsoft.com/office/officeart/2005/8/layout/process1"/>
    <dgm:cxn modelId="{ACD69200-B77A-384F-8D10-6B29B1BF4298}" type="presParOf" srcId="{E50D28BE-856B-314D-8856-6FB6F9788EF4}" destId="{5A00B691-6FBB-AA41-B5A0-ECDB1EAFA48C}" srcOrd="0" destOrd="0" presId="urn:microsoft.com/office/officeart/2005/8/layout/process1"/>
    <dgm:cxn modelId="{F6101562-3DCB-2541-AC0B-90A19B3219FD}" type="presParOf" srcId="{E50D28BE-856B-314D-8856-6FB6F9788EF4}" destId="{A35A50A9-5B0D-894B-8F39-3FDAC8AF6F74}" srcOrd="1" destOrd="0" presId="urn:microsoft.com/office/officeart/2005/8/layout/process1"/>
    <dgm:cxn modelId="{7D99A8D5-B941-E140-9866-810E70C2879F}" type="presParOf" srcId="{A35A50A9-5B0D-894B-8F39-3FDAC8AF6F74}" destId="{3AF484BC-1E0E-674F-87D8-5CA423866EE0}" srcOrd="0" destOrd="0" presId="urn:microsoft.com/office/officeart/2005/8/layout/process1"/>
    <dgm:cxn modelId="{E0460816-06B4-2E44-9F6F-A7C6DADA6E0C}" type="presParOf" srcId="{E50D28BE-856B-314D-8856-6FB6F9788EF4}" destId="{F5E86111-6809-D144-9C98-A085D81F2ADB}" srcOrd="2" destOrd="0" presId="urn:microsoft.com/office/officeart/2005/8/layout/process1"/>
    <dgm:cxn modelId="{F342526A-C8EB-424B-9842-89E3DBD98E5D}" type="presParOf" srcId="{E50D28BE-856B-314D-8856-6FB6F9788EF4}" destId="{7E966166-0389-B14A-8378-5ACCA4C0678E}" srcOrd="3" destOrd="0" presId="urn:microsoft.com/office/officeart/2005/8/layout/process1"/>
    <dgm:cxn modelId="{204CAFFD-0995-A949-B3AD-E6038269F719}" type="presParOf" srcId="{7E966166-0389-B14A-8378-5ACCA4C0678E}" destId="{5ACC497A-F0E3-5C4D-8921-3FBF9ADCE68E}" srcOrd="0" destOrd="0" presId="urn:microsoft.com/office/officeart/2005/8/layout/process1"/>
    <dgm:cxn modelId="{DD926245-0259-2D4E-9951-C03722AD612B}" type="presParOf" srcId="{E50D28BE-856B-314D-8856-6FB6F9788EF4}" destId="{5BEA1FF7-7792-B54E-B9C0-F4825E096951}"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A0D007-64BB-574D-B6CC-A803154B420A}" type="doc">
      <dgm:prSet loTypeId="urn:microsoft.com/office/officeart/2005/8/layout/process1" loCatId="" qsTypeId="urn:microsoft.com/office/officeart/2005/8/quickstyle/simple1" qsCatId="simple" csTypeId="urn:microsoft.com/office/officeart/2005/8/colors/accent1_2" csCatId="accent1" phldr="1"/>
      <dgm:spPr/>
    </dgm:pt>
    <dgm:pt modelId="{FF614112-5968-444B-B60E-312C3960C492}">
      <dgm:prSet phldrT="[Text]"/>
      <dgm:spPr/>
      <dgm:t>
        <a:bodyPr/>
        <a:lstStyle/>
        <a:p>
          <a:r>
            <a:rPr lang="en-GB" dirty="0" err="1"/>
            <a:t>Lein</a:t>
          </a:r>
          <a:endParaRPr lang="en-GB" dirty="0"/>
        </a:p>
      </dgm:t>
    </dgm:pt>
    <dgm:pt modelId="{D95CA80F-30B2-164C-8D02-9496558DF61B}" type="parTrans" cxnId="{17E4302D-5089-6745-8A5B-11C5C4BCDC86}">
      <dgm:prSet/>
      <dgm:spPr/>
      <dgm:t>
        <a:bodyPr/>
        <a:lstStyle/>
        <a:p>
          <a:endParaRPr lang="en-GB"/>
        </a:p>
      </dgm:t>
    </dgm:pt>
    <dgm:pt modelId="{B00D25FD-2593-DA43-953C-98739AFC9F1A}" type="sibTrans" cxnId="{17E4302D-5089-6745-8A5B-11C5C4BCDC86}">
      <dgm:prSet/>
      <dgm:spPr/>
      <dgm:t>
        <a:bodyPr/>
        <a:lstStyle/>
        <a:p>
          <a:endParaRPr lang="en-GB"/>
        </a:p>
      </dgm:t>
    </dgm:pt>
    <dgm:pt modelId="{15460CBD-ADE6-DC4B-82C0-733C528578ED}">
      <dgm:prSet phldrT="[Text]"/>
      <dgm:spPr/>
      <dgm:t>
        <a:bodyPr/>
        <a:lstStyle/>
        <a:p>
          <a:r>
            <a:rPr lang="en-GB" dirty="0" err="1"/>
            <a:t>Lähedased</a:t>
          </a:r>
          <a:r>
            <a:rPr lang="en-GB" dirty="0"/>
            <a:t>, </a:t>
          </a:r>
          <a:r>
            <a:rPr lang="en-GB" dirty="0" err="1"/>
            <a:t>endine</a:t>
          </a:r>
          <a:r>
            <a:rPr lang="en-GB" dirty="0"/>
            <a:t> </a:t>
          </a:r>
          <a:r>
            <a:rPr lang="en-GB" dirty="0" err="1"/>
            <a:t>elustiil</a:t>
          </a:r>
          <a:r>
            <a:rPr lang="en-GB" dirty="0"/>
            <a:t>, </a:t>
          </a:r>
          <a:r>
            <a:rPr lang="en-GB" dirty="0" err="1"/>
            <a:t>suhted</a:t>
          </a:r>
          <a:r>
            <a:rPr lang="en-GB" dirty="0"/>
            <a:t>, </a:t>
          </a:r>
          <a:r>
            <a:rPr lang="en-GB" dirty="0" err="1"/>
            <a:t>tervis</a:t>
          </a:r>
          <a:r>
            <a:rPr lang="en-GB" dirty="0"/>
            <a:t>, </a:t>
          </a:r>
          <a:r>
            <a:rPr lang="en-GB" dirty="0" err="1"/>
            <a:t>sõltumatus</a:t>
          </a:r>
          <a:endParaRPr lang="en-GB" dirty="0"/>
        </a:p>
      </dgm:t>
    </dgm:pt>
    <dgm:pt modelId="{8754BE5F-BD41-AE43-A324-4F124C1D4FB9}" type="parTrans" cxnId="{63E286A6-910A-254E-A6CA-A4A68F11E05B}">
      <dgm:prSet/>
      <dgm:spPr/>
      <dgm:t>
        <a:bodyPr/>
        <a:lstStyle/>
        <a:p>
          <a:endParaRPr lang="en-GB"/>
        </a:p>
      </dgm:t>
    </dgm:pt>
    <dgm:pt modelId="{F74F2BFB-E87F-9B44-88F6-79A7C2A6597B}" type="sibTrans" cxnId="{63E286A6-910A-254E-A6CA-A4A68F11E05B}">
      <dgm:prSet/>
      <dgm:spPr/>
      <dgm:t>
        <a:bodyPr/>
        <a:lstStyle/>
        <a:p>
          <a:endParaRPr lang="en-GB"/>
        </a:p>
      </dgm:t>
    </dgm:pt>
    <dgm:pt modelId="{2A3B7817-F896-8C44-81AB-B288883322DB}">
      <dgm:prSet phldrT="[Text]"/>
      <dgm:spPr/>
      <dgm:t>
        <a:bodyPr/>
        <a:lstStyle/>
        <a:p>
          <a:r>
            <a:rPr lang="en-GB" dirty="0" err="1"/>
            <a:t>Normaalne</a:t>
          </a:r>
          <a:r>
            <a:rPr lang="en-GB" dirty="0"/>
            <a:t> </a:t>
          </a:r>
          <a:r>
            <a:rPr lang="en-GB" dirty="0" err="1"/>
            <a:t>reaktsioon</a:t>
          </a:r>
          <a:r>
            <a:rPr lang="en-GB" dirty="0"/>
            <a:t>, </a:t>
          </a:r>
          <a:r>
            <a:rPr lang="en-GB" dirty="0" err="1"/>
            <a:t>toetav</a:t>
          </a:r>
          <a:r>
            <a:rPr lang="en-GB" dirty="0"/>
            <a:t> </a:t>
          </a:r>
          <a:r>
            <a:rPr lang="en-GB" dirty="0" err="1"/>
            <a:t>nõustamine</a:t>
          </a:r>
          <a:endParaRPr lang="en-GB" dirty="0"/>
        </a:p>
      </dgm:t>
    </dgm:pt>
    <dgm:pt modelId="{062D09CA-EBED-204D-BE96-57C5A50F26FE}" type="parTrans" cxnId="{BF35AC92-EF00-3942-959F-DF370852569F}">
      <dgm:prSet/>
      <dgm:spPr/>
      <dgm:t>
        <a:bodyPr/>
        <a:lstStyle/>
        <a:p>
          <a:endParaRPr lang="en-GB"/>
        </a:p>
      </dgm:t>
    </dgm:pt>
    <dgm:pt modelId="{C09BEF17-02AB-1840-8F28-4605F234AE4D}" type="sibTrans" cxnId="{BF35AC92-EF00-3942-959F-DF370852569F}">
      <dgm:prSet/>
      <dgm:spPr/>
      <dgm:t>
        <a:bodyPr/>
        <a:lstStyle/>
        <a:p>
          <a:endParaRPr lang="en-GB"/>
        </a:p>
      </dgm:t>
    </dgm:pt>
    <dgm:pt modelId="{E50D28BE-856B-314D-8856-6FB6F9788EF4}" type="pres">
      <dgm:prSet presAssocID="{41A0D007-64BB-574D-B6CC-A803154B420A}" presName="Name0" presStyleCnt="0">
        <dgm:presLayoutVars>
          <dgm:dir/>
          <dgm:resizeHandles val="exact"/>
        </dgm:presLayoutVars>
      </dgm:prSet>
      <dgm:spPr/>
    </dgm:pt>
    <dgm:pt modelId="{5A00B691-6FBB-AA41-B5A0-ECDB1EAFA48C}" type="pres">
      <dgm:prSet presAssocID="{FF614112-5968-444B-B60E-312C3960C492}" presName="node" presStyleLbl="node1" presStyleIdx="0" presStyleCnt="3" custLinFactNeighborX="-14335" custLinFactNeighborY="-6690">
        <dgm:presLayoutVars>
          <dgm:bulletEnabled val="1"/>
        </dgm:presLayoutVars>
      </dgm:prSet>
      <dgm:spPr/>
    </dgm:pt>
    <dgm:pt modelId="{A35A50A9-5B0D-894B-8F39-3FDAC8AF6F74}" type="pres">
      <dgm:prSet presAssocID="{B00D25FD-2593-DA43-953C-98739AFC9F1A}" presName="sibTrans" presStyleLbl="sibTrans2D1" presStyleIdx="0" presStyleCnt="2"/>
      <dgm:spPr/>
    </dgm:pt>
    <dgm:pt modelId="{3AF484BC-1E0E-674F-87D8-5CA423866EE0}" type="pres">
      <dgm:prSet presAssocID="{B00D25FD-2593-DA43-953C-98739AFC9F1A}" presName="connectorText" presStyleLbl="sibTrans2D1" presStyleIdx="0" presStyleCnt="2"/>
      <dgm:spPr/>
    </dgm:pt>
    <dgm:pt modelId="{F5E86111-6809-D144-9C98-A085D81F2ADB}" type="pres">
      <dgm:prSet presAssocID="{15460CBD-ADE6-DC4B-82C0-733C528578ED}" presName="node" presStyleLbl="node1" presStyleIdx="1" presStyleCnt="3">
        <dgm:presLayoutVars>
          <dgm:bulletEnabled val="1"/>
        </dgm:presLayoutVars>
      </dgm:prSet>
      <dgm:spPr/>
    </dgm:pt>
    <dgm:pt modelId="{7E966166-0389-B14A-8378-5ACCA4C0678E}" type="pres">
      <dgm:prSet presAssocID="{F74F2BFB-E87F-9B44-88F6-79A7C2A6597B}" presName="sibTrans" presStyleLbl="sibTrans2D1" presStyleIdx="1" presStyleCnt="2"/>
      <dgm:spPr/>
    </dgm:pt>
    <dgm:pt modelId="{5ACC497A-F0E3-5C4D-8921-3FBF9ADCE68E}" type="pres">
      <dgm:prSet presAssocID="{F74F2BFB-E87F-9B44-88F6-79A7C2A6597B}" presName="connectorText" presStyleLbl="sibTrans2D1" presStyleIdx="1" presStyleCnt="2"/>
      <dgm:spPr/>
    </dgm:pt>
    <dgm:pt modelId="{5BEA1FF7-7792-B54E-B9C0-F4825E096951}" type="pres">
      <dgm:prSet presAssocID="{2A3B7817-F896-8C44-81AB-B288883322DB}" presName="node" presStyleLbl="node1" presStyleIdx="2" presStyleCnt="3">
        <dgm:presLayoutVars>
          <dgm:bulletEnabled val="1"/>
        </dgm:presLayoutVars>
      </dgm:prSet>
      <dgm:spPr/>
    </dgm:pt>
  </dgm:ptLst>
  <dgm:cxnLst>
    <dgm:cxn modelId="{C36D7320-DD3F-6E4B-B557-BE8DAC11D07C}" type="presOf" srcId="{B00D25FD-2593-DA43-953C-98739AFC9F1A}" destId="{3AF484BC-1E0E-674F-87D8-5CA423866EE0}" srcOrd="1" destOrd="0" presId="urn:microsoft.com/office/officeart/2005/8/layout/process1"/>
    <dgm:cxn modelId="{93D03E26-5C5C-E74B-B67A-98AE9A077716}" type="presOf" srcId="{15460CBD-ADE6-DC4B-82C0-733C528578ED}" destId="{F5E86111-6809-D144-9C98-A085D81F2ADB}" srcOrd="0" destOrd="0" presId="urn:microsoft.com/office/officeart/2005/8/layout/process1"/>
    <dgm:cxn modelId="{17E4302D-5089-6745-8A5B-11C5C4BCDC86}" srcId="{41A0D007-64BB-574D-B6CC-A803154B420A}" destId="{FF614112-5968-444B-B60E-312C3960C492}" srcOrd="0" destOrd="0" parTransId="{D95CA80F-30B2-164C-8D02-9496558DF61B}" sibTransId="{B00D25FD-2593-DA43-953C-98739AFC9F1A}"/>
    <dgm:cxn modelId="{B5539C5A-90FC-9145-A6FD-791A47E6F205}" type="presOf" srcId="{2A3B7817-F896-8C44-81AB-B288883322DB}" destId="{5BEA1FF7-7792-B54E-B9C0-F4825E096951}" srcOrd="0" destOrd="0" presId="urn:microsoft.com/office/officeart/2005/8/layout/process1"/>
    <dgm:cxn modelId="{BF35AC92-EF00-3942-959F-DF370852569F}" srcId="{41A0D007-64BB-574D-B6CC-A803154B420A}" destId="{2A3B7817-F896-8C44-81AB-B288883322DB}" srcOrd="2" destOrd="0" parTransId="{062D09CA-EBED-204D-BE96-57C5A50F26FE}" sibTransId="{C09BEF17-02AB-1840-8F28-4605F234AE4D}"/>
    <dgm:cxn modelId="{5B3F659C-4CA1-A949-92BC-2BE9088818D8}" type="presOf" srcId="{F74F2BFB-E87F-9B44-88F6-79A7C2A6597B}" destId="{5ACC497A-F0E3-5C4D-8921-3FBF9ADCE68E}" srcOrd="1" destOrd="0" presId="urn:microsoft.com/office/officeart/2005/8/layout/process1"/>
    <dgm:cxn modelId="{63E286A6-910A-254E-A6CA-A4A68F11E05B}" srcId="{41A0D007-64BB-574D-B6CC-A803154B420A}" destId="{15460CBD-ADE6-DC4B-82C0-733C528578ED}" srcOrd="1" destOrd="0" parTransId="{8754BE5F-BD41-AE43-A324-4F124C1D4FB9}" sibTransId="{F74F2BFB-E87F-9B44-88F6-79A7C2A6597B}"/>
    <dgm:cxn modelId="{1E6556AA-2400-7844-B928-87588201C195}" type="presOf" srcId="{41A0D007-64BB-574D-B6CC-A803154B420A}" destId="{E50D28BE-856B-314D-8856-6FB6F9788EF4}" srcOrd="0" destOrd="0" presId="urn:microsoft.com/office/officeart/2005/8/layout/process1"/>
    <dgm:cxn modelId="{2292D1AC-C044-7544-8112-D4A8EABB493B}" type="presOf" srcId="{F74F2BFB-E87F-9B44-88F6-79A7C2A6597B}" destId="{7E966166-0389-B14A-8378-5ACCA4C0678E}" srcOrd="0" destOrd="0" presId="urn:microsoft.com/office/officeart/2005/8/layout/process1"/>
    <dgm:cxn modelId="{97258CC6-1853-2C42-BB6C-4FF4D5AD2B99}" type="presOf" srcId="{FF614112-5968-444B-B60E-312C3960C492}" destId="{5A00B691-6FBB-AA41-B5A0-ECDB1EAFA48C}" srcOrd="0" destOrd="0" presId="urn:microsoft.com/office/officeart/2005/8/layout/process1"/>
    <dgm:cxn modelId="{A24133D4-8E6C-8946-807B-D9119BD66712}" type="presOf" srcId="{B00D25FD-2593-DA43-953C-98739AFC9F1A}" destId="{A35A50A9-5B0D-894B-8F39-3FDAC8AF6F74}" srcOrd="0" destOrd="0" presId="urn:microsoft.com/office/officeart/2005/8/layout/process1"/>
    <dgm:cxn modelId="{ACD69200-B77A-384F-8D10-6B29B1BF4298}" type="presParOf" srcId="{E50D28BE-856B-314D-8856-6FB6F9788EF4}" destId="{5A00B691-6FBB-AA41-B5A0-ECDB1EAFA48C}" srcOrd="0" destOrd="0" presId="urn:microsoft.com/office/officeart/2005/8/layout/process1"/>
    <dgm:cxn modelId="{F6101562-3DCB-2541-AC0B-90A19B3219FD}" type="presParOf" srcId="{E50D28BE-856B-314D-8856-6FB6F9788EF4}" destId="{A35A50A9-5B0D-894B-8F39-3FDAC8AF6F74}" srcOrd="1" destOrd="0" presId="urn:microsoft.com/office/officeart/2005/8/layout/process1"/>
    <dgm:cxn modelId="{7D99A8D5-B941-E140-9866-810E70C2879F}" type="presParOf" srcId="{A35A50A9-5B0D-894B-8F39-3FDAC8AF6F74}" destId="{3AF484BC-1E0E-674F-87D8-5CA423866EE0}" srcOrd="0" destOrd="0" presId="urn:microsoft.com/office/officeart/2005/8/layout/process1"/>
    <dgm:cxn modelId="{E0460816-06B4-2E44-9F6F-A7C6DADA6E0C}" type="presParOf" srcId="{E50D28BE-856B-314D-8856-6FB6F9788EF4}" destId="{F5E86111-6809-D144-9C98-A085D81F2ADB}" srcOrd="2" destOrd="0" presId="urn:microsoft.com/office/officeart/2005/8/layout/process1"/>
    <dgm:cxn modelId="{F342526A-C8EB-424B-9842-89E3DBD98E5D}" type="presParOf" srcId="{E50D28BE-856B-314D-8856-6FB6F9788EF4}" destId="{7E966166-0389-B14A-8378-5ACCA4C0678E}" srcOrd="3" destOrd="0" presId="urn:microsoft.com/office/officeart/2005/8/layout/process1"/>
    <dgm:cxn modelId="{204CAFFD-0995-A949-B3AD-E6038269F719}" type="presParOf" srcId="{7E966166-0389-B14A-8378-5ACCA4C0678E}" destId="{5ACC497A-F0E3-5C4D-8921-3FBF9ADCE68E}" srcOrd="0" destOrd="0" presId="urn:microsoft.com/office/officeart/2005/8/layout/process1"/>
    <dgm:cxn modelId="{DD926245-0259-2D4E-9951-C03722AD612B}" type="presParOf" srcId="{E50D28BE-856B-314D-8856-6FB6F9788EF4}" destId="{5BEA1FF7-7792-B54E-B9C0-F4825E096951}"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E7CEB7-EC08-46C7-93B5-2BDBAB1CFD7C}" type="doc">
      <dgm:prSet loTypeId="urn:microsoft.com/office/officeart/2005/8/layout/matrix3" loCatId="matrix" qsTypeId="urn:microsoft.com/office/officeart/2005/8/quickstyle/simple4" qsCatId="simple" csTypeId="urn:microsoft.com/office/officeart/2005/8/colors/colorful2" csCatId="colorful" phldr="1"/>
      <dgm:spPr/>
      <dgm:t>
        <a:bodyPr/>
        <a:lstStyle/>
        <a:p>
          <a:endParaRPr lang="en-US"/>
        </a:p>
      </dgm:t>
    </dgm:pt>
    <dgm:pt modelId="{703B106D-9F08-4B84-8709-8885D656B1DA}">
      <dgm:prSet custT="1"/>
      <dgm:spPr/>
      <dgm:t>
        <a:bodyPr/>
        <a:lstStyle/>
        <a:p>
          <a:r>
            <a:rPr lang="en-GB" sz="1800" dirty="0" err="1"/>
            <a:t>Olulised</a:t>
          </a:r>
          <a:r>
            <a:rPr lang="en-GB" sz="1800" dirty="0"/>
            <a:t> </a:t>
          </a:r>
          <a:r>
            <a:rPr lang="en-GB" sz="1800" dirty="0" err="1"/>
            <a:t>sündmused</a:t>
          </a:r>
          <a:r>
            <a:rPr lang="en-GB" sz="1800" dirty="0"/>
            <a:t> </a:t>
          </a:r>
          <a:r>
            <a:rPr lang="en-GB" sz="1800" dirty="0" err="1"/>
            <a:t>ja</a:t>
          </a:r>
          <a:r>
            <a:rPr lang="en-GB" sz="1800" dirty="0"/>
            <a:t> </a:t>
          </a:r>
          <a:r>
            <a:rPr lang="en-GB" sz="1800" dirty="0" err="1"/>
            <a:t>sellega</a:t>
          </a:r>
          <a:r>
            <a:rPr lang="en-GB" sz="1800" dirty="0"/>
            <a:t> </a:t>
          </a:r>
          <a:r>
            <a:rPr lang="en-GB" sz="1800" dirty="0" err="1"/>
            <a:t>seotud</a:t>
          </a:r>
          <a:r>
            <a:rPr lang="en-GB" sz="1800" dirty="0"/>
            <a:t> </a:t>
          </a:r>
          <a:r>
            <a:rPr lang="en-GB" sz="1800" dirty="0" err="1"/>
            <a:t>kognitsioonid</a:t>
          </a:r>
          <a:r>
            <a:rPr lang="en-GB" sz="1800" dirty="0"/>
            <a:t>, mis on </a:t>
          </a:r>
          <a:r>
            <a:rPr lang="en-GB" sz="1800" dirty="0" err="1"/>
            <a:t>seotud</a:t>
          </a:r>
          <a:r>
            <a:rPr lang="en-GB" sz="1800" dirty="0"/>
            <a:t> </a:t>
          </a:r>
          <a:r>
            <a:rPr lang="en-GB" sz="1800" dirty="0" err="1"/>
            <a:t>füüsilise</a:t>
          </a:r>
          <a:r>
            <a:rPr lang="en-GB" sz="1800" dirty="0"/>
            <a:t> </a:t>
          </a:r>
          <a:r>
            <a:rPr lang="en-GB" sz="1800" dirty="0" err="1"/>
            <a:t>tervisega</a:t>
          </a:r>
          <a:r>
            <a:rPr lang="en-GB" sz="1800" dirty="0"/>
            <a:t>, </a:t>
          </a:r>
          <a:r>
            <a:rPr lang="en-GB" sz="1800" dirty="0" err="1"/>
            <a:t>muutustega</a:t>
          </a:r>
          <a:r>
            <a:rPr lang="en-GB" sz="1800" dirty="0"/>
            <a:t> </a:t>
          </a:r>
          <a:r>
            <a:rPr lang="en-GB" sz="1800" dirty="0" err="1"/>
            <a:t>oma</a:t>
          </a:r>
          <a:r>
            <a:rPr lang="en-GB" sz="1800" dirty="0"/>
            <a:t> </a:t>
          </a:r>
          <a:r>
            <a:rPr lang="en-GB" sz="1800" dirty="0" err="1"/>
            <a:t>rollis</a:t>
          </a:r>
          <a:r>
            <a:rPr lang="en-GB" sz="1800" dirty="0"/>
            <a:t> </a:t>
          </a:r>
          <a:r>
            <a:rPr lang="en-GB" sz="1800" dirty="0" err="1"/>
            <a:t>ja</a:t>
          </a:r>
          <a:r>
            <a:rPr lang="en-GB" sz="1800" dirty="0"/>
            <a:t> </a:t>
          </a:r>
          <a:r>
            <a:rPr lang="en-GB" sz="1800" dirty="0" err="1"/>
            <a:t>suhetega</a:t>
          </a:r>
          <a:r>
            <a:rPr lang="en-GB" sz="1800" dirty="0"/>
            <a:t> </a:t>
          </a:r>
          <a:r>
            <a:rPr lang="en-GB" sz="1800" dirty="0" err="1"/>
            <a:t>noorema</a:t>
          </a:r>
          <a:r>
            <a:rPr lang="en-GB" sz="1800" dirty="0"/>
            <a:t> </a:t>
          </a:r>
          <a:r>
            <a:rPr lang="en-GB" sz="1800" dirty="0" err="1"/>
            <a:t>generatsiooniga</a:t>
          </a:r>
          <a:r>
            <a:rPr lang="en-GB" sz="1800" dirty="0"/>
            <a:t>. </a:t>
          </a:r>
          <a:endParaRPr lang="en-US" sz="1800" dirty="0"/>
        </a:p>
      </dgm:t>
    </dgm:pt>
    <dgm:pt modelId="{9AC0B3D9-0012-40CE-815D-23DD4EB77FAD}" type="parTrans" cxnId="{2EFA54D0-58FB-4CB9-94AF-8B7EFB922C62}">
      <dgm:prSet/>
      <dgm:spPr/>
      <dgm:t>
        <a:bodyPr/>
        <a:lstStyle/>
        <a:p>
          <a:endParaRPr lang="en-US"/>
        </a:p>
      </dgm:t>
    </dgm:pt>
    <dgm:pt modelId="{041258F6-F33E-470A-B93F-BEC52346E303}" type="sibTrans" cxnId="{2EFA54D0-58FB-4CB9-94AF-8B7EFB922C62}">
      <dgm:prSet/>
      <dgm:spPr/>
      <dgm:t>
        <a:bodyPr/>
        <a:lstStyle/>
        <a:p>
          <a:endParaRPr lang="en-US"/>
        </a:p>
      </dgm:t>
    </dgm:pt>
    <dgm:pt modelId="{75BD6F3A-FB75-40A6-AABC-5A6C7D3B4384}">
      <dgm:prSet custT="1"/>
      <dgm:spPr/>
      <dgm:t>
        <a:bodyPr/>
        <a:lstStyle/>
        <a:p>
          <a:r>
            <a:rPr lang="en-GB" sz="2000" dirty="0" err="1"/>
            <a:t>Uurida</a:t>
          </a:r>
          <a:r>
            <a:rPr lang="en-GB" sz="2000" dirty="0"/>
            <a:t> </a:t>
          </a:r>
          <a:r>
            <a:rPr lang="en-GB" sz="2000" dirty="0" err="1"/>
            <a:t>uskumusi</a:t>
          </a:r>
          <a:r>
            <a:rPr lang="en-GB" sz="2000" dirty="0"/>
            <a:t> </a:t>
          </a:r>
          <a:r>
            <a:rPr lang="en-GB" sz="2000" dirty="0" err="1"/>
            <a:t>vananemise</a:t>
          </a:r>
          <a:r>
            <a:rPr lang="en-GB" sz="2000" dirty="0"/>
            <a:t> </a:t>
          </a:r>
          <a:r>
            <a:rPr lang="en-GB" sz="2000" dirty="0" err="1"/>
            <a:t>kohta</a:t>
          </a:r>
          <a:r>
            <a:rPr lang="en-GB" sz="2000" dirty="0"/>
            <a:t> </a:t>
          </a:r>
          <a:r>
            <a:rPr lang="en-GB" sz="2000" dirty="0" err="1"/>
            <a:t>läbi</a:t>
          </a:r>
          <a:r>
            <a:rPr lang="en-GB" sz="2000" dirty="0"/>
            <a:t> </a:t>
          </a:r>
          <a:r>
            <a:rPr lang="en-GB" sz="2000" dirty="0" err="1"/>
            <a:t>konkreetse</a:t>
          </a:r>
          <a:r>
            <a:rPr lang="en-GB" sz="2000" dirty="0"/>
            <a:t> </a:t>
          </a:r>
          <a:r>
            <a:rPr lang="en-GB" sz="2000" dirty="0" err="1"/>
            <a:t>inimese</a:t>
          </a:r>
          <a:r>
            <a:rPr lang="en-GB" sz="2000" dirty="0"/>
            <a:t> </a:t>
          </a:r>
          <a:r>
            <a:rPr lang="en-GB" sz="2000" dirty="0" err="1"/>
            <a:t>sotsiaal-kultuurilise</a:t>
          </a:r>
          <a:r>
            <a:rPr lang="en-GB" sz="2000" dirty="0"/>
            <a:t> </a:t>
          </a:r>
          <a:r>
            <a:rPr lang="en-GB" sz="2000" dirty="0" err="1"/>
            <a:t>tausta</a:t>
          </a:r>
          <a:r>
            <a:rPr lang="en-GB" sz="2000" dirty="0"/>
            <a:t> </a:t>
          </a:r>
          <a:r>
            <a:rPr lang="en-GB" sz="2000" dirty="0" err="1"/>
            <a:t>ja</a:t>
          </a:r>
          <a:r>
            <a:rPr lang="en-GB" sz="2000" dirty="0"/>
            <a:t> </a:t>
          </a:r>
          <a:r>
            <a:rPr lang="en-GB" sz="2000" dirty="0" err="1"/>
            <a:t>vaadelda</a:t>
          </a:r>
          <a:r>
            <a:rPr lang="en-GB" sz="2000" dirty="0"/>
            <a:t> </a:t>
          </a:r>
          <a:r>
            <a:rPr lang="en-GB" sz="2000" dirty="0" err="1"/>
            <a:t>kognitsioone</a:t>
          </a:r>
          <a:r>
            <a:rPr lang="en-GB" sz="2000" dirty="0"/>
            <a:t> </a:t>
          </a:r>
          <a:r>
            <a:rPr lang="en-GB" sz="2000" dirty="0" err="1"/>
            <a:t>lähtuvalt</a:t>
          </a:r>
          <a:r>
            <a:rPr lang="en-GB" sz="2000" dirty="0"/>
            <a:t> </a:t>
          </a:r>
          <a:r>
            <a:rPr lang="en-GB" sz="2000" dirty="0" err="1"/>
            <a:t>tema</a:t>
          </a:r>
          <a:r>
            <a:rPr lang="en-GB" sz="2000" dirty="0"/>
            <a:t> </a:t>
          </a:r>
          <a:r>
            <a:rPr lang="en-GB" sz="2000" dirty="0" err="1"/>
            <a:t>eluperioodist</a:t>
          </a:r>
          <a:r>
            <a:rPr lang="en-GB" sz="2000" dirty="0"/>
            <a:t>.  </a:t>
          </a:r>
          <a:endParaRPr lang="en-US" sz="2000" dirty="0"/>
        </a:p>
      </dgm:t>
    </dgm:pt>
    <dgm:pt modelId="{33085ED6-7DF4-4FFC-9755-4B1AC0887A8F}" type="parTrans" cxnId="{B5B5C683-8B1C-4D82-8233-A3A05CB0AE5B}">
      <dgm:prSet/>
      <dgm:spPr/>
      <dgm:t>
        <a:bodyPr/>
        <a:lstStyle/>
        <a:p>
          <a:endParaRPr lang="en-US"/>
        </a:p>
      </dgm:t>
    </dgm:pt>
    <dgm:pt modelId="{C47780DF-D152-4AF5-A087-FFC8B72340A7}" type="sibTrans" cxnId="{B5B5C683-8B1C-4D82-8233-A3A05CB0AE5B}">
      <dgm:prSet/>
      <dgm:spPr/>
      <dgm:t>
        <a:bodyPr/>
        <a:lstStyle/>
        <a:p>
          <a:endParaRPr lang="en-US"/>
        </a:p>
      </dgm:t>
    </dgm:pt>
    <dgm:pt modelId="{909997E4-A4BA-4825-AB7C-E60A9A8A1E28}">
      <dgm:prSet custT="1"/>
      <dgm:spPr/>
      <dgm:t>
        <a:bodyPr/>
        <a:lstStyle/>
        <a:p>
          <a:r>
            <a:rPr lang="en-GB" sz="1900" dirty="0" err="1"/>
            <a:t>Uurida</a:t>
          </a:r>
          <a:r>
            <a:rPr lang="en-GB" sz="1900" dirty="0"/>
            <a:t> </a:t>
          </a:r>
          <a:r>
            <a:rPr lang="en-GB" sz="1900" dirty="0" err="1"/>
            <a:t>tõlgendusi</a:t>
          </a:r>
          <a:r>
            <a:rPr lang="en-GB" sz="1900" dirty="0"/>
            <a:t>, </a:t>
          </a:r>
          <a:r>
            <a:rPr lang="en-GB" sz="1900" dirty="0" err="1"/>
            <a:t>mida</a:t>
          </a:r>
          <a:r>
            <a:rPr lang="en-GB" sz="1900" dirty="0"/>
            <a:t> </a:t>
          </a:r>
          <a:r>
            <a:rPr lang="en-GB" sz="1900" dirty="0" err="1"/>
            <a:t>eakas</a:t>
          </a:r>
          <a:r>
            <a:rPr lang="en-GB" sz="1900" dirty="0"/>
            <a:t> </a:t>
          </a:r>
          <a:r>
            <a:rPr lang="en-GB" sz="1900" dirty="0" err="1"/>
            <a:t>omistab</a:t>
          </a:r>
          <a:r>
            <a:rPr lang="en-GB" sz="1900" dirty="0"/>
            <a:t> </a:t>
          </a:r>
          <a:r>
            <a:rPr lang="en-GB" sz="1900" dirty="0" err="1"/>
            <a:t>kaotustele</a:t>
          </a:r>
          <a:r>
            <a:rPr lang="en-GB" sz="1900" dirty="0"/>
            <a:t> </a:t>
          </a:r>
          <a:r>
            <a:rPr lang="en-GB" sz="1900" dirty="0" err="1"/>
            <a:t>ja</a:t>
          </a:r>
          <a:r>
            <a:rPr lang="en-GB" sz="1900" dirty="0"/>
            <a:t> </a:t>
          </a:r>
          <a:r>
            <a:rPr lang="en-GB" sz="1900" dirty="0" err="1"/>
            <a:t>muutustele</a:t>
          </a:r>
          <a:r>
            <a:rPr lang="en-GB" sz="1900" dirty="0"/>
            <a:t> – </a:t>
          </a:r>
          <a:r>
            <a:rPr lang="en-GB" sz="1900" dirty="0" err="1"/>
            <a:t>aidata</a:t>
          </a:r>
          <a:r>
            <a:rPr lang="en-GB" sz="1900" dirty="0"/>
            <a:t> </a:t>
          </a:r>
          <a:r>
            <a:rPr lang="en-GB" sz="1900" dirty="0" err="1"/>
            <a:t>kohaneda</a:t>
          </a:r>
          <a:r>
            <a:rPr lang="en-GB" sz="1900" dirty="0"/>
            <a:t>, </a:t>
          </a:r>
          <a:r>
            <a:rPr lang="en-GB" sz="1900" dirty="0" err="1"/>
            <a:t>mitte</a:t>
          </a:r>
          <a:r>
            <a:rPr lang="en-GB" sz="1900" dirty="0"/>
            <a:t> </a:t>
          </a:r>
          <a:r>
            <a:rPr lang="en-GB" sz="1900" dirty="0" err="1"/>
            <a:t>eneseväärtus</a:t>
          </a:r>
          <a:r>
            <a:rPr lang="en-GB" sz="1900" dirty="0"/>
            <a:t> </a:t>
          </a:r>
          <a:r>
            <a:rPr lang="en-GB" sz="1900" dirty="0" err="1"/>
            <a:t>kadumisele</a:t>
          </a:r>
          <a:r>
            <a:rPr lang="en-GB" sz="1900" dirty="0"/>
            <a:t> </a:t>
          </a:r>
          <a:r>
            <a:rPr lang="en-GB" sz="1900" dirty="0" err="1"/>
            <a:t>omistada</a:t>
          </a:r>
          <a:r>
            <a:rPr lang="en-GB" sz="1900" dirty="0"/>
            <a:t>.</a:t>
          </a:r>
          <a:endParaRPr lang="en-US" sz="1900" dirty="0"/>
        </a:p>
      </dgm:t>
    </dgm:pt>
    <dgm:pt modelId="{B9B596D2-6DCC-4F6F-A7D2-2DE3CA96F503}" type="parTrans" cxnId="{4CBF3D79-E914-435E-B898-DEA341F907F1}">
      <dgm:prSet/>
      <dgm:spPr/>
      <dgm:t>
        <a:bodyPr/>
        <a:lstStyle/>
        <a:p>
          <a:endParaRPr lang="en-US"/>
        </a:p>
      </dgm:t>
    </dgm:pt>
    <dgm:pt modelId="{E817B8A4-1DA2-45E1-A5E3-34578F3D4291}" type="sibTrans" cxnId="{4CBF3D79-E914-435E-B898-DEA341F907F1}">
      <dgm:prSet/>
      <dgm:spPr/>
      <dgm:t>
        <a:bodyPr/>
        <a:lstStyle/>
        <a:p>
          <a:endParaRPr lang="en-US"/>
        </a:p>
      </dgm:t>
    </dgm:pt>
    <dgm:pt modelId="{1CA725C8-E2FD-4439-ABC5-763F59C5E10A}">
      <dgm:prSet custT="1"/>
      <dgm:spPr/>
      <dgm:t>
        <a:bodyPr/>
        <a:lstStyle/>
        <a:p>
          <a:r>
            <a:rPr lang="en-GB" sz="1800" dirty="0" err="1"/>
            <a:t>Kognitiivse</a:t>
          </a:r>
          <a:r>
            <a:rPr lang="en-GB" sz="1800" dirty="0"/>
            <a:t> </a:t>
          </a:r>
          <a:r>
            <a:rPr lang="en-GB" sz="1800" dirty="0" err="1"/>
            <a:t>langusega</a:t>
          </a:r>
          <a:r>
            <a:rPr lang="en-GB" sz="1800" dirty="0"/>
            <a:t> </a:t>
          </a:r>
          <a:r>
            <a:rPr lang="en-GB" sz="1800" dirty="0" err="1"/>
            <a:t>eakatel</a:t>
          </a:r>
          <a:r>
            <a:rPr lang="en-GB" sz="1800" dirty="0"/>
            <a:t> </a:t>
          </a:r>
          <a:r>
            <a:rPr lang="en-GB" sz="1800" dirty="0" err="1"/>
            <a:t>rakendada</a:t>
          </a:r>
          <a:r>
            <a:rPr lang="en-GB" sz="1800" dirty="0"/>
            <a:t> </a:t>
          </a:r>
          <a:r>
            <a:rPr lang="en-GB" sz="1800" dirty="0" err="1"/>
            <a:t>käitumislikke</a:t>
          </a:r>
          <a:r>
            <a:rPr lang="en-GB" sz="1800" dirty="0"/>
            <a:t> </a:t>
          </a:r>
          <a:r>
            <a:rPr lang="en-GB" sz="1800" dirty="0" err="1"/>
            <a:t>strateegiaid</a:t>
          </a:r>
          <a:r>
            <a:rPr lang="en-GB" sz="1800" dirty="0"/>
            <a:t>: </a:t>
          </a:r>
          <a:r>
            <a:rPr lang="en-GB" sz="1800" dirty="0" err="1"/>
            <a:t>aktiivsust</a:t>
          </a:r>
          <a:r>
            <a:rPr lang="en-GB" sz="1800" dirty="0"/>
            <a:t> </a:t>
          </a:r>
          <a:r>
            <a:rPr lang="en-GB" sz="1800" dirty="0" err="1"/>
            <a:t>toetavaid</a:t>
          </a:r>
          <a:r>
            <a:rPr lang="en-GB" sz="1800" dirty="0"/>
            <a:t> </a:t>
          </a:r>
          <a:r>
            <a:rPr lang="en-GB" sz="1800" dirty="0" err="1"/>
            <a:t>tegevusi</a:t>
          </a:r>
          <a:r>
            <a:rPr lang="en-GB" sz="1800" dirty="0"/>
            <a:t>, </a:t>
          </a:r>
          <a:r>
            <a:rPr lang="en-GB" sz="1800" dirty="0" err="1"/>
            <a:t>mälu</a:t>
          </a:r>
          <a:r>
            <a:rPr lang="en-GB" sz="1800" dirty="0"/>
            <a:t> </a:t>
          </a:r>
          <a:r>
            <a:rPr lang="en-GB" sz="1800" dirty="0" err="1"/>
            <a:t>abivahendite</a:t>
          </a:r>
          <a:r>
            <a:rPr lang="en-GB" sz="1800" dirty="0"/>
            <a:t> </a:t>
          </a:r>
          <a:r>
            <a:rPr lang="en-GB" sz="1800" dirty="0" err="1"/>
            <a:t>kasutamist</a:t>
          </a:r>
          <a:r>
            <a:rPr lang="en-GB" sz="1800" dirty="0"/>
            <a:t>, </a:t>
          </a:r>
          <a:r>
            <a:rPr lang="en-GB" sz="1800" dirty="0" err="1"/>
            <a:t>erinevaid</a:t>
          </a:r>
          <a:r>
            <a:rPr lang="en-GB" sz="1800" dirty="0"/>
            <a:t> </a:t>
          </a:r>
          <a:r>
            <a:rPr lang="en-GB" sz="1800" dirty="0" err="1"/>
            <a:t>harjutusülesandeid</a:t>
          </a:r>
          <a:r>
            <a:rPr lang="en-GB" sz="1800" dirty="0"/>
            <a:t> </a:t>
          </a:r>
          <a:r>
            <a:rPr lang="en-GB" sz="1800" dirty="0" err="1"/>
            <a:t>jne</a:t>
          </a:r>
          <a:r>
            <a:rPr lang="en-GB" sz="1800" dirty="0"/>
            <a:t>. </a:t>
          </a:r>
          <a:endParaRPr lang="en-US" sz="1800" dirty="0"/>
        </a:p>
      </dgm:t>
    </dgm:pt>
    <dgm:pt modelId="{BEFC8F8E-829E-48EB-97B7-F7DBBBA23C49}" type="parTrans" cxnId="{6FD5CB81-FDCA-4F90-B611-57E739E0EBE5}">
      <dgm:prSet/>
      <dgm:spPr/>
      <dgm:t>
        <a:bodyPr/>
        <a:lstStyle/>
        <a:p>
          <a:endParaRPr lang="en-US"/>
        </a:p>
      </dgm:t>
    </dgm:pt>
    <dgm:pt modelId="{DD8AB2AD-C43E-47B4-A738-872C9DB9AF2B}" type="sibTrans" cxnId="{6FD5CB81-FDCA-4F90-B611-57E739E0EBE5}">
      <dgm:prSet/>
      <dgm:spPr/>
      <dgm:t>
        <a:bodyPr/>
        <a:lstStyle/>
        <a:p>
          <a:endParaRPr lang="en-US"/>
        </a:p>
      </dgm:t>
    </dgm:pt>
    <dgm:pt modelId="{DB8C83CD-CF03-EE4A-9AC8-6541ADEDEA31}" type="pres">
      <dgm:prSet presAssocID="{F4E7CEB7-EC08-46C7-93B5-2BDBAB1CFD7C}" presName="matrix" presStyleCnt="0">
        <dgm:presLayoutVars>
          <dgm:chMax val="1"/>
          <dgm:dir/>
          <dgm:resizeHandles val="exact"/>
        </dgm:presLayoutVars>
      </dgm:prSet>
      <dgm:spPr/>
    </dgm:pt>
    <dgm:pt modelId="{2B63CC32-65A1-6246-BF9C-7472CC91FC7F}" type="pres">
      <dgm:prSet presAssocID="{F4E7CEB7-EC08-46C7-93B5-2BDBAB1CFD7C}" presName="diamond" presStyleLbl="bgShp" presStyleIdx="0" presStyleCnt="1"/>
      <dgm:spPr/>
    </dgm:pt>
    <dgm:pt modelId="{ECDE5326-3D54-914F-AC44-9965AD2BBD8C}" type="pres">
      <dgm:prSet presAssocID="{F4E7CEB7-EC08-46C7-93B5-2BDBAB1CFD7C}" presName="quad1" presStyleLbl="node1" presStyleIdx="0" presStyleCnt="4">
        <dgm:presLayoutVars>
          <dgm:chMax val="0"/>
          <dgm:chPref val="0"/>
          <dgm:bulletEnabled val="1"/>
        </dgm:presLayoutVars>
      </dgm:prSet>
      <dgm:spPr/>
    </dgm:pt>
    <dgm:pt modelId="{0F4D2C9B-3B97-E841-BE81-23B9B3B7CF08}" type="pres">
      <dgm:prSet presAssocID="{F4E7CEB7-EC08-46C7-93B5-2BDBAB1CFD7C}" presName="quad2" presStyleLbl="node1" presStyleIdx="1" presStyleCnt="4">
        <dgm:presLayoutVars>
          <dgm:chMax val="0"/>
          <dgm:chPref val="0"/>
          <dgm:bulletEnabled val="1"/>
        </dgm:presLayoutVars>
      </dgm:prSet>
      <dgm:spPr/>
    </dgm:pt>
    <dgm:pt modelId="{0B114391-CCBB-A047-99FA-FA12072874C1}" type="pres">
      <dgm:prSet presAssocID="{F4E7CEB7-EC08-46C7-93B5-2BDBAB1CFD7C}" presName="quad3" presStyleLbl="node1" presStyleIdx="2" presStyleCnt="4">
        <dgm:presLayoutVars>
          <dgm:chMax val="0"/>
          <dgm:chPref val="0"/>
          <dgm:bulletEnabled val="1"/>
        </dgm:presLayoutVars>
      </dgm:prSet>
      <dgm:spPr/>
    </dgm:pt>
    <dgm:pt modelId="{A57D2EB9-1348-504B-BE9B-AFA27B6D2DD0}" type="pres">
      <dgm:prSet presAssocID="{F4E7CEB7-EC08-46C7-93B5-2BDBAB1CFD7C}" presName="quad4" presStyleLbl="node1" presStyleIdx="3" presStyleCnt="4" custScaleX="107653">
        <dgm:presLayoutVars>
          <dgm:chMax val="0"/>
          <dgm:chPref val="0"/>
          <dgm:bulletEnabled val="1"/>
        </dgm:presLayoutVars>
      </dgm:prSet>
      <dgm:spPr/>
    </dgm:pt>
  </dgm:ptLst>
  <dgm:cxnLst>
    <dgm:cxn modelId="{16B0C62E-9723-8C4E-8112-2E1D5B95685F}" type="presOf" srcId="{F4E7CEB7-EC08-46C7-93B5-2BDBAB1CFD7C}" destId="{DB8C83CD-CF03-EE4A-9AC8-6541ADEDEA31}" srcOrd="0" destOrd="0" presId="urn:microsoft.com/office/officeart/2005/8/layout/matrix3"/>
    <dgm:cxn modelId="{261A983E-438F-194E-B6C4-1E0AA53CE87C}" type="presOf" srcId="{703B106D-9F08-4B84-8709-8885D656B1DA}" destId="{ECDE5326-3D54-914F-AC44-9965AD2BBD8C}" srcOrd="0" destOrd="0" presId="urn:microsoft.com/office/officeart/2005/8/layout/matrix3"/>
    <dgm:cxn modelId="{EBF2096C-BB3F-F845-B213-C6240611A6B6}" type="presOf" srcId="{909997E4-A4BA-4825-AB7C-E60A9A8A1E28}" destId="{0B114391-CCBB-A047-99FA-FA12072874C1}" srcOrd="0" destOrd="0" presId="urn:microsoft.com/office/officeart/2005/8/layout/matrix3"/>
    <dgm:cxn modelId="{4CBF3D79-E914-435E-B898-DEA341F907F1}" srcId="{F4E7CEB7-EC08-46C7-93B5-2BDBAB1CFD7C}" destId="{909997E4-A4BA-4825-AB7C-E60A9A8A1E28}" srcOrd="2" destOrd="0" parTransId="{B9B596D2-6DCC-4F6F-A7D2-2DE3CA96F503}" sibTransId="{E817B8A4-1DA2-45E1-A5E3-34578F3D4291}"/>
    <dgm:cxn modelId="{6FD5CB81-FDCA-4F90-B611-57E739E0EBE5}" srcId="{F4E7CEB7-EC08-46C7-93B5-2BDBAB1CFD7C}" destId="{1CA725C8-E2FD-4439-ABC5-763F59C5E10A}" srcOrd="3" destOrd="0" parTransId="{BEFC8F8E-829E-48EB-97B7-F7DBBBA23C49}" sibTransId="{DD8AB2AD-C43E-47B4-A738-872C9DB9AF2B}"/>
    <dgm:cxn modelId="{B5B5C683-8B1C-4D82-8233-A3A05CB0AE5B}" srcId="{F4E7CEB7-EC08-46C7-93B5-2BDBAB1CFD7C}" destId="{75BD6F3A-FB75-40A6-AABC-5A6C7D3B4384}" srcOrd="1" destOrd="0" parTransId="{33085ED6-7DF4-4FFC-9755-4B1AC0887A8F}" sibTransId="{C47780DF-D152-4AF5-A087-FFC8B72340A7}"/>
    <dgm:cxn modelId="{E6A2C6A2-A474-4746-AA02-2F426DFF9F66}" type="presOf" srcId="{1CA725C8-E2FD-4439-ABC5-763F59C5E10A}" destId="{A57D2EB9-1348-504B-BE9B-AFA27B6D2DD0}" srcOrd="0" destOrd="0" presId="urn:microsoft.com/office/officeart/2005/8/layout/matrix3"/>
    <dgm:cxn modelId="{2EFA54D0-58FB-4CB9-94AF-8B7EFB922C62}" srcId="{F4E7CEB7-EC08-46C7-93B5-2BDBAB1CFD7C}" destId="{703B106D-9F08-4B84-8709-8885D656B1DA}" srcOrd="0" destOrd="0" parTransId="{9AC0B3D9-0012-40CE-815D-23DD4EB77FAD}" sibTransId="{041258F6-F33E-470A-B93F-BEC52346E303}"/>
    <dgm:cxn modelId="{347C4AD2-B293-494A-8DD3-5534DA75BA03}" type="presOf" srcId="{75BD6F3A-FB75-40A6-AABC-5A6C7D3B4384}" destId="{0F4D2C9B-3B97-E841-BE81-23B9B3B7CF08}" srcOrd="0" destOrd="0" presId="urn:microsoft.com/office/officeart/2005/8/layout/matrix3"/>
    <dgm:cxn modelId="{5E7CDBCE-2AC1-614F-B0EB-1C746F237158}" type="presParOf" srcId="{DB8C83CD-CF03-EE4A-9AC8-6541ADEDEA31}" destId="{2B63CC32-65A1-6246-BF9C-7472CC91FC7F}" srcOrd="0" destOrd="0" presId="urn:microsoft.com/office/officeart/2005/8/layout/matrix3"/>
    <dgm:cxn modelId="{1413B680-E496-FD45-A5E4-12EC5FEFF937}" type="presParOf" srcId="{DB8C83CD-CF03-EE4A-9AC8-6541ADEDEA31}" destId="{ECDE5326-3D54-914F-AC44-9965AD2BBD8C}" srcOrd="1" destOrd="0" presId="urn:microsoft.com/office/officeart/2005/8/layout/matrix3"/>
    <dgm:cxn modelId="{625CB859-C6FE-6F40-A906-498C26DEAA8D}" type="presParOf" srcId="{DB8C83CD-CF03-EE4A-9AC8-6541ADEDEA31}" destId="{0F4D2C9B-3B97-E841-BE81-23B9B3B7CF08}" srcOrd="2" destOrd="0" presId="urn:microsoft.com/office/officeart/2005/8/layout/matrix3"/>
    <dgm:cxn modelId="{90987732-3A62-B64E-AA02-D53794A95ADB}" type="presParOf" srcId="{DB8C83CD-CF03-EE4A-9AC8-6541ADEDEA31}" destId="{0B114391-CCBB-A047-99FA-FA12072874C1}" srcOrd="3" destOrd="0" presId="urn:microsoft.com/office/officeart/2005/8/layout/matrix3"/>
    <dgm:cxn modelId="{823744A4-C41B-DA49-AC6A-D2C58FAE4DB5}" type="presParOf" srcId="{DB8C83CD-CF03-EE4A-9AC8-6541ADEDEA31}" destId="{A57D2EB9-1348-504B-BE9B-AFA27B6D2DD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B691-6FBB-AA41-B5A0-ECDB1EAFA48C}">
      <dsp:nvSpPr>
        <dsp:cNvPr id="0" name=""/>
        <dsp:cNvSpPr/>
      </dsp:nvSpPr>
      <dsp:spPr>
        <a:xfrm>
          <a:off x="9443"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Eitamine</a:t>
          </a:r>
          <a:endParaRPr lang="en-GB" sz="1800" kern="1200" dirty="0"/>
        </a:p>
      </dsp:txBody>
      <dsp:txXfrm>
        <a:off x="36550" y="27107"/>
        <a:ext cx="2768236" cy="871298"/>
      </dsp:txXfrm>
    </dsp:sp>
    <dsp:sp modelId="{A35A50A9-5B0D-894B-8F39-3FDAC8AF6F74}">
      <dsp:nvSpPr>
        <dsp:cNvPr id="0" name=""/>
        <dsp:cNvSpPr/>
      </dsp:nvSpPr>
      <dsp:spPr>
        <a:xfrm>
          <a:off x="3114138"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114138" y="252765"/>
        <a:ext cx="418851" cy="419981"/>
      </dsp:txXfrm>
    </dsp:sp>
    <dsp:sp modelId="{F5E86111-6809-D144-9C98-A085D81F2ADB}">
      <dsp:nvSpPr>
        <dsp:cNvPr id="0" name=""/>
        <dsp:cNvSpPr/>
      </dsp:nvSpPr>
      <dsp:spPr>
        <a:xfrm>
          <a:off x="3960874"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Muutused</a:t>
          </a:r>
          <a:r>
            <a:rPr lang="en-GB" sz="1800" kern="1200" dirty="0"/>
            <a:t> </a:t>
          </a:r>
          <a:r>
            <a:rPr lang="en-GB" sz="1800" kern="1200" dirty="0" err="1"/>
            <a:t>tulevad</a:t>
          </a:r>
          <a:r>
            <a:rPr lang="en-GB" sz="1800" kern="1200" dirty="0"/>
            <a:t> </a:t>
          </a:r>
          <a:r>
            <a:rPr lang="en-GB" sz="1800" kern="1200" dirty="0" err="1"/>
            <a:t>iseenesest</a:t>
          </a:r>
          <a:r>
            <a:rPr lang="en-GB" sz="1800" kern="1200" dirty="0"/>
            <a:t>, </a:t>
          </a:r>
          <a:r>
            <a:rPr lang="en-GB" sz="1800" kern="1200" dirty="0" err="1"/>
            <a:t>kaovad</a:t>
          </a:r>
          <a:r>
            <a:rPr lang="en-GB" sz="1800" kern="1200" dirty="0"/>
            <a:t> </a:t>
          </a:r>
          <a:r>
            <a:rPr lang="en-GB" sz="1800" kern="1200" dirty="0" err="1"/>
            <a:t>iseenesest</a:t>
          </a:r>
          <a:endParaRPr lang="en-GB" sz="1800" kern="1200" dirty="0"/>
        </a:p>
      </dsp:txBody>
      <dsp:txXfrm>
        <a:off x="3987981" y="27107"/>
        <a:ext cx="2768236" cy="871298"/>
      </dsp:txXfrm>
    </dsp:sp>
    <dsp:sp modelId="{7E966166-0389-B14A-8378-5ACCA4C0678E}">
      <dsp:nvSpPr>
        <dsp:cNvPr id="0" name=""/>
        <dsp:cNvSpPr/>
      </dsp:nvSpPr>
      <dsp:spPr>
        <a:xfrm>
          <a:off x="7065569"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065569" y="252765"/>
        <a:ext cx="418851" cy="419981"/>
      </dsp:txXfrm>
    </dsp:sp>
    <dsp:sp modelId="{5BEA1FF7-7792-B54E-B9C0-F4825E096951}">
      <dsp:nvSpPr>
        <dsp:cNvPr id="0" name=""/>
        <dsp:cNvSpPr/>
      </dsp:nvSpPr>
      <dsp:spPr>
        <a:xfrm>
          <a:off x="7912305"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Juhi </a:t>
          </a:r>
          <a:r>
            <a:rPr lang="en-GB" sz="1800" kern="1200" dirty="0" err="1"/>
            <a:t>muutust</a:t>
          </a:r>
          <a:r>
            <a:rPr lang="en-GB" sz="1800" kern="1200" dirty="0"/>
            <a:t>/</a:t>
          </a:r>
          <a:r>
            <a:rPr lang="en-GB" sz="1800" kern="1200" dirty="0" err="1"/>
            <a:t>probleemi</a:t>
          </a:r>
          <a:r>
            <a:rPr lang="en-GB" sz="1800" kern="1200" dirty="0"/>
            <a:t> </a:t>
          </a:r>
          <a:r>
            <a:rPr lang="en-GB" sz="1800" kern="1200" dirty="0" err="1"/>
            <a:t>teadvustama</a:t>
          </a:r>
          <a:r>
            <a:rPr lang="en-GB" sz="1800" kern="1200" dirty="0"/>
            <a:t> </a:t>
          </a:r>
          <a:r>
            <a:rPr lang="en-GB" sz="1800" kern="1200" dirty="0" err="1"/>
            <a:t>ja</a:t>
          </a:r>
          <a:r>
            <a:rPr lang="en-GB" sz="1800" kern="1200" dirty="0"/>
            <a:t> </a:t>
          </a:r>
          <a:r>
            <a:rPr lang="en-GB" sz="1800" kern="1200" dirty="0" err="1"/>
            <a:t>lahendust</a:t>
          </a:r>
          <a:r>
            <a:rPr lang="en-GB" sz="1800" kern="1200" dirty="0"/>
            <a:t> </a:t>
          </a:r>
          <a:r>
            <a:rPr lang="en-GB" sz="1800" kern="1200" dirty="0" err="1"/>
            <a:t>leidma</a:t>
          </a:r>
          <a:endParaRPr lang="en-GB" sz="1800" kern="1200" dirty="0"/>
        </a:p>
      </dsp:txBody>
      <dsp:txXfrm>
        <a:off x="7939412" y="27107"/>
        <a:ext cx="2768236" cy="8712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E2D44-5B15-7F42-8D1A-5DEC1A9A287B}">
      <dsp:nvSpPr>
        <dsp:cNvPr id="0" name=""/>
        <dsp:cNvSpPr/>
      </dsp:nvSpPr>
      <dsp:spPr>
        <a:xfrm>
          <a:off x="0" y="379110"/>
          <a:ext cx="6628804" cy="55440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3F701AC-E14D-5D45-B11A-801895B885FE}">
      <dsp:nvSpPr>
        <dsp:cNvPr id="0" name=""/>
        <dsp:cNvSpPr/>
      </dsp:nvSpPr>
      <dsp:spPr>
        <a:xfrm>
          <a:off x="331440" y="54390"/>
          <a:ext cx="4640162" cy="64944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a:t>Raske depressioon psühhootiliste sümptomitega</a:t>
          </a:r>
        </a:p>
      </dsp:txBody>
      <dsp:txXfrm>
        <a:off x="363143" y="86093"/>
        <a:ext cx="4576756" cy="586034"/>
      </dsp:txXfrm>
    </dsp:sp>
    <dsp:sp modelId="{26BBE2C0-70CA-3C4F-A0A8-40D4B6D5736C}">
      <dsp:nvSpPr>
        <dsp:cNvPr id="0" name=""/>
        <dsp:cNvSpPr/>
      </dsp:nvSpPr>
      <dsp:spPr>
        <a:xfrm>
          <a:off x="0" y="1377030"/>
          <a:ext cx="6628804" cy="554400"/>
        </a:xfrm>
        <a:prstGeom prst="rect">
          <a:avLst/>
        </a:prstGeom>
        <a:solidFill>
          <a:schemeClr val="lt1">
            <a:alpha val="90000"/>
            <a:hueOff val="0"/>
            <a:satOff val="0"/>
            <a:lumOff val="0"/>
            <a:alphaOff val="0"/>
          </a:schemeClr>
        </a:solidFill>
        <a:ln w="12700" cap="rnd" cmpd="sng" algn="ctr">
          <a:solidFill>
            <a:schemeClr val="accent2">
              <a:hueOff val="-741071"/>
              <a:satOff val="3550"/>
              <a:lumOff val="3284"/>
              <a:alphaOff val="0"/>
            </a:schemeClr>
          </a:solidFill>
          <a:prstDash val="solid"/>
        </a:ln>
        <a:effectLst/>
      </dsp:spPr>
      <dsp:style>
        <a:lnRef idx="1">
          <a:scrgbClr r="0" g="0" b="0"/>
        </a:lnRef>
        <a:fillRef idx="1">
          <a:scrgbClr r="0" g="0" b="0"/>
        </a:fillRef>
        <a:effectRef idx="0">
          <a:scrgbClr r="0" g="0" b="0"/>
        </a:effectRef>
        <a:fontRef idx="minor"/>
      </dsp:style>
    </dsp:sp>
    <dsp:sp modelId="{5F4CD99F-C2D2-B143-8468-6E6F95C9DD6F}">
      <dsp:nvSpPr>
        <dsp:cNvPr id="0" name=""/>
        <dsp:cNvSpPr/>
      </dsp:nvSpPr>
      <dsp:spPr>
        <a:xfrm>
          <a:off x="331440" y="1052310"/>
          <a:ext cx="4640162" cy="649440"/>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a:t>Ärevushäire koos agiteeritusega</a:t>
          </a:r>
        </a:p>
      </dsp:txBody>
      <dsp:txXfrm>
        <a:off x="363143" y="1084013"/>
        <a:ext cx="4576756" cy="586034"/>
      </dsp:txXfrm>
    </dsp:sp>
    <dsp:sp modelId="{992F3616-D17A-9644-A1DA-B629476A00A5}">
      <dsp:nvSpPr>
        <dsp:cNvPr id="0" name=""/>
        <dsp:cNvSpPr/>
      </dsp:nvSpPr>
      <dsp:spPr>
        <a:xfrm>
          <a:off x="0" y="2374950"/>
          <a:ext cx="6628804" cy="554400"/>
        </a:xfrm>
        <a:prstGeom prst="rect">
          <a:avLst/>
        </a:prstGeom>
        <a:solidFill>
          <a:schemeClr val="lt1">
            <a:alpha val="90000"/>
            <a:hueOff val="0"/>
            <a:satOff val="0"/>
            <a:lumOff val="0"/>
            <a:alphaOff val="0"/>
          </a:schemeClr>
        </a:solidFill>
        <a:ln w="12700" cap="rnd" cmpd="sng" algn="ctr">
          <a:solidFill>
            <a:schemeClr val="accent2">
              <a:hueOff val="-1482143"/>
              <a:satOff val="7100"/>
              <a:lumOff val="6569"/>
              <a:alphaOff val="0"/>
            </a:schemeClr>
          </a:solidFill>
          <a:prstDash val="solid"/>
        </a:ln>
        <a:effectLst/>
      </dsp:spPr>
      <dsp:style>
        <a:lnRef idx="1">
          <a:scrgbClr r="0" g="0" b="0"/>
        </a:lnRef>
        <a:fillRef idx="1">
          <a:scrgbClr r="0" g="0" b="0"/>
        </a:fillRef>
        <a:effectRef idx="0">
          <a:scrgbClr r="0" g="0" b="0"/>
        </a:effectRef>
        <a:fontRef idx="minor"/>
      </dsp:style>
    </dsp:sp>
    <dsp:sp modelId="{3AF8292B-C0B8-A641-BC4B-AA2CEC8E63D9}">
      <dsp:nvSpPr>
        <dsp:cNvPr id="0" name=""/>
        <dsp:cNvSpPr/>
      </dsp:nvSpPr>
      <dsp:spPr>
        <a:xfrm>
          <a:off x="331440" y="2050230"/>
          <a:ext cx="4640162" cy="64944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a:t>Raske kehaline haigus</a:t>
          </a:r>
        </a:p>
      </dsp:txBody>
      <dsp:txXfrm>
        <a:off x="363143" y="2081933"/>
        <a:ext cx="4576756" cy="586034"/>
      </dsp:txXfrm>
    </dsp:sp>
    <dsp:sp modelId="{1E6FF313-19FB-5B45-83CA-C8BFC6E57D2B}">
      <dsp:nvSpPr>
        <dsp:cNvPr id="0" name=""/>
        <dsp:cNvSpPr/>
      </dsp:nvSpPr>
      <dsp:spPr>
        <a:xfrm>
          <a:off x="0" y="3372870"/>
          <a:ext cx="6628804" cy="554400"/>
        </a:xfrm>
        <a:prstGeom prst="rect">
          <a:avLst/>
        </a:prstGeom>
        <a:solidFill>
          <a:schemeClr val="lt1">
            <a:alpha val="90000"/>
            <a:hueOff val="0"/>
            <a:satOff val="0"/>
            <a:lumOff val="0"/>
            <a:alphaOff val="0"/>
          </a:schemeClr>
        </a:solidFill>
        <a:ln w="12700" cap="rnd" cmpd="sng" algn="ctr">
          <a:solidFill>
            <a:schemeClr val="accent2">
              <a:hueOff val="-2223214"/>
              <a:satOff val="10650"/>
              <a:lumOff val="9853"/>
              <a:alphaOff val="0"/>
            </a:schemeClr>
          </a:solidFill>
          <a:prstDash val="solid"/>
        </a:ln>
        <a:effectLst/>
      </dsp:spPr>
      <dsp:style>
        <a:lnRef idx="1">
          <a:scrgbClr r="0" g="0" b="0"/>
        </a:lnRef>
        <a:fillRef idx="1">
          <a:scrgbClr r="0" g="0" b="0"/>
        </a:fillRef>
        <a:effectRef idx="0">
          <a:scrgbClr r="0" g="0" b="0"/>
        </a:effectRef>
        <a:fontRef idx="minor"/>
      </dsp:style>
    </dsp:sp>
    <dsp:sp modelId="{66E490B9-BBB2-2C42-AB15-4259EFBB07D1}">
      <dsp:nvSpPr>
        <dsp:cNvPr id="0" name=""/>
        <dsp:cNvSpPr/>
      </dsp:nvSpPr>
      <dsp:spPr>
        <a:xfrm>
          <a:off x="331440" y="3048150"/>
          <a:ext cx="4640162" cy="649440"/>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a:t>Oluline tajulangus</a:t>
          </a:r>
        </a:p>
      </dsp:txBody>
      <dsp:txXfrm>
        <a:off x="363143" y="3079853"/>
        <a:ext cx="4576756" cy="586034"/>
      </dsp:txXfrm>
    </dsp:sp>
    <dsp:sp modelId="{9D7E6F47-1EC2-F74C-ADBB-2B1549A62CD6}">
      <dsp:nvSpPr>
        <dsp:cNvPr id="0" name=""/>
        <dsp:cNvSpPr/>
      </dsp:nvSpPr>
      <dsp:spPr>
        <a:xfrm>
          <a:off x="0" y="4370790"/>
          <a:ext cx="6628804" cy="554400"/>
        </a:xfrm>
        <a:prstGeom prst="rect">
          <a:avLst/>
        </a:prstGeom>
        <a:solidFill>
          <a:schemeClr val="lt1">
            <a:alpha val="90000"/>
            <a:hueOff val="0"/>
            <a:satOff val="0"/>
            <a:lumOff val="0"/>
            <a:alphaOff val="0"/>
          </a:schemeClr>
        </a:solidFill>
        <a:ln w="12700" cap="rnd" cmpd="sng" algn="ctr">
          <a:solidFill>
            <a:schemeClr val="accent2">
              <a:hueOff val="-2964286"/>
              <a:satOff val="14200"/>
              <a:lumOff val="13137"/>
              <a:alphaOff val="0"/>
            </a:schemeClr>
          </a:solidFill>
          <a:prstDash val="solid"/>
        </a:ln>
        <a:effectLst/>
      </dsp:spPr>
      <dsp:style>
        <a:lnRef idx="1">
          <a:scrgbClr r="0" g="0" b="0"/>
        </a:lnRef>
        <a:fillRef idx="1">
          <a:scrgbClr r="0" g="0" b="0"/>
        </a:fillRef>
        <a:effectRef idx="0">
          <a:scrgbClr r="0" g="0" b="0"/>
        </a:effectRef>
        <a:fontRef idx="minor"/>
      </dsp:style>
    </dsp:sp>
    <dsp:sp modelId="{D2D47BDB-69BD-394C-9848-8039B00B615D}">
      <dsp:nvSpPr>
        <dsp:cNvPr id="0" name=""/>
        <dsp:cNvSpPr/>
      </dsp:nvSpPr>
      <dsp:spPr>
        <a:xfrm>
          <a:off x="331440" y="4046070"/>
          <a:ext cx="4640162" cy="64944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US" sz="2200" kern="1200"/>
            <a:t>Dementsus</a:t>
          </a:r>
        </a:p>
      </dsp:txBody>
      <dsp:txXfrm>
        <a:off x="363143" y="4077773"/>
        <a:ext cx="4576756"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B691-6FBB-AA41-B5A0-ECDB1EAFA48C}">
      <dsp:nvSpPr>
        <dsp:cNvPr id="0" name=""/>
        <dsp:cNvSpPr/>
      </dsp:nvSpPr>
      <dsp:spPr>
        <a:xfrm>
          <a:off x="9443"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Süütunne</a:t>
          </a:r>
          <a:r>
            <a:rPr lang="en-GB" sz="1800" kern="1200" dirty="0"/>
            <a:t> </a:t>
          </a:r>
          <a:r>
            <a:rPr lang="en-GB" sz="1800" kern="1200" dirty="0" err="1"/>
            <a:t>ja</a:t>
          </a:r>
          <a:r>
            <a:rPr lang="en-GB" sz="1800" kern="1200" dirty="0"/>
            <a:t> </a:t>
          </a:r>
          <a:r>
            <a:rPr lang="en-GB" sz="1800" kern="1200" dirty="0" err="1"/>
            <a:t>kahetsus</a:t>
          </a:r>
          <a:endParaRPr lang="en-GB" sz="1800" kern="1200" dirty="0"/>
        </a:p>
      </dsp:txBody>
      <dsp:txXfrm>
        <a:off x="36550" y="27107"/>
        <a:ext cx="2768236" cy="871298"/>
      </dsp:txXfrm>
    </dsp:sp>
    <dsp:sp modelId="{A35A50A9-5B0D-894B-8F39-3FDAC8AF6F74}">
      <dsp:nvSpPr>
        <dsp:cNvPr id="0" name=""/>
        <dsp:cNvSpPr/>
      </dsp:nvSpPr>
      <dsp:spPr>
        <a:xfrm>
          <a:off x="3114138"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114138" y="252765"/>
        <a:ext cx="418851" cy="419981"/>
      </dsp:txXfrm>
    </dsp:sp>
    <dsp:sp modelId="{F5E86111-6809-D144-9C98-A085D81F2ADB}">
      <dsp:nvSpPr>
        <dsp:cNvPr id="0" name=""/>
        <dsp:cNvSpPr/>
      </dsp:nvSpPr>
      <dsp:spPr>
        <a:xfrm>
          <a:off x="3960874"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Mida</a:t>
          </a:r>
          <a:r>
            <a:rPr lang="en-GB" sz="1800" kern="1200" dirty="0"/>
            <a:t> ma </a:t>
          </a:r>
          <a:r>
            <a:rPr lang="en-GB" sz="1800" kern="1200" dirty="0" err="1"/>
            <a:t>olen</a:t>
          </a:r>
          <a:r>
            <a:rPr lang="en-GB" sz="1800" kern="1200" dirty="0"/>
            <a:t> </a:t>
          </a:r>
          <a:r>
            <a:rPr lang="en-GB" sz="1800" kern="1200" dirty="0" err="1"/>
            <a:t>teinud</a:t>
          </a:r>
          <a:r>
            <a:rPr lang="en-GB" sz="1800" kern="1200" dirty="0"/>
            <a:t> </a:t>
          </a:r>
          <a:r>
            <a:rPr lang="en-GB" sz="1800" kern="1200" dirty="0" err="1"/>
            <a:t>halvasti</a:t>
          </a:r>
          <a:r>
            <a:rPr lang="en-GB" sz="1800" kern="1200" dirty="0"/>
            <a:t>, mis </a:t>
          </a:r>
          <a:r>
            <a:rPr lang="en-GB" sz="1800" kern="1200" dirty="0" err="1"/>
            <a:t>tegemta</a:t>
          </a:r>
          <a:r>
            <a:rPr lang="en-GB" sz="1800" kern="1200" dirty="0"/>
            <a:t> </a:t>
          </a:r>
          <a:r>
            <a:rPr lang="en-GB" sz="1800" kern="1200" dirty="0" err="1"/>
            <a:t>jäänud</a:t>
          </a:r>
          <a:r>
            <a:rPr lang="en-GB" sz="1800" kern="1200" dirty="0"/>
            <a:t> – </a:t>
          </a:r>
          <a:r>
            <a:rPr lang="en-GB" sz="1800" kern="1200" dirty="0" err="1"/>
            <a:t>kui</a:t>
          </a:r>
          <a:r>
            <a:rPr lang="en-GB" sz="1800" kern="1200" dirty="0"/>
            <a:t> ma </a:t>
          </a:r>
          <a:r>
            <a:rPr lang="en-GB" sz="1800" kern="1200" dirty="0" err="1"/>
            <a:t>saaks</a:t>
          </a:r>
          <a:r>
            <a:rPr lang="en-GB" sz="1800" kern="1200" dirty="0"/>
            <a:t>…</a:t>
          </a:r>
        </a:p>
      </dsp:txBody>
      <dsp:txXfrm>
        <a:off x="3987981" y="27107"/>
        <a:ext cx="2768236" cy="871298"/>
      </dsp:txXfrm>
    </dsp:sp>
    <dsp:sp modelId="{7E966166-0389-B14A-8378-5ACCA4C0678E}">
      <dsp:nvSpPr>
        <dsp:cNvPr id="0" name=""/>
        <dsp:cNvSpPr/>
      </dsp:nvSpPr>
      <dsp:spPr>
        <a:xfrm>
          <a:off x="7067930" y="112772"/>
          <a:ext cx="603364"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067930" y="252765"/>
        <a:ext cx="422355" cy="419981"/>
      </dsp:txXfrm>
    </dsp:sp>
    <dsp:sp modelId="{5BEA1FF7-7792-B54E-B9C0-F4825E096951}">
      <dsp:nvSpPr>
        <dsp:cNvPr id="0" name=""/>
        <dsp:cNvSpPr/>
      </dsp:nvSpPr>
      <dsp:spPr>
        <a:xfrm>
          <a:off x="7921748"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Normaliseerimine</a:t>
          </a:r>
          <a:r>
            <a:rPr lang="en-GB" sz="1800" kern="1200" dirty="0"/>
            <a:t>, </a:t>
          </a:r>
          <a:r>
            <a:rPr lang="en-GB" sz="1800" kern="1200" dirty="0" err="1"/>
            <a:t>aktespteerimine</a:t>
          </a:r>
          <a:r>
            <a:rPr lang="en-GB" sz="1800" kern="1200" dirty="0"/>
            <a:t>, </a:t>
          </a:r>
          <a:r>
            <a:rPr lang="en-GB" sz="1800" kern="1200" dirty="0" err="1"/>
            <a:t>õiglane</a:t>
          </a:r>
          <a:r>
            <a:rPr lang="en-GB" sz="1800" kern="1200" dirty="0"/>
            <a:t>  </a:t>
          </a:r>
          <a:r>
            <a:rPr lang="en-GB" sz="1800" kern="1200" dirty="0" err="1"/>
            <a:t>suhtumine</a:t>
          </a:r>
          <a:r>
            <a:rPr lang="en-GB" sz="1800" kern="1200" dirty="0"/>
            <a:t> </a:t>
          </a:r>
          <a:r>
            <a:rPr lang="en-GB" sz="1800" kern="1200" dirty="0" err="1"/>
            <a:t>endasse</a:t>
          </a:r>
          <a:endParaRPr lang="en-GB" sz="1800" kern="1200" dirty="0"/>
        </a:p>
      </dsp:txBody>
      <dsp:txXfrm>
        <a:off x="7948855" y="27107"/>
        <a:ext cx="2768236" cy="871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B691-6FBB-AA41-B5A0-ECDB1EAFA48C}">
      <dsp:nvSpPr>
        <dsp:cNvPr id="0" name=""/>
        <dsp:cNvSpPr/>
      </dsp:nvSpPr>
      <dsp:spPr>
        <a:xfrm>
          <a:off x="0"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err="1"/>
            <a:t>Üksindus</a:t>
          </a:r>
          <a:endParaRPr lang="en-GB" sz="2500" kern="1200" dirty="0"/>
        </a:p>
      </dsp:txBody>
      <dsp:txXfrm>
        <a:off x="27107" y="27107"/>
        <a:ext cx="2768236" cy="871298"/>
      </dsp:txXfrm>
    </dsp:sp>
    <dsp:sp modelId="{A35A50A9-5B0D-894B-8F39-3FDAC8AF6F74}">
      <dsp:nvSpPr>
        <dsp:cNvPr id="0" name=""/>
        <dsp:cNvSpPr/>
      </dsp:nvSpPr>
      <dsp:spPr>
        <a:xfrm>
          <a:off x="3107056" y="112772"/>
          <a:ext cx="603364"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107056" y="252765"/>
        <a:ext cx="422355" cy="419981"/>
      </dsp:txXfrm>
    </dsp:sp>
    <dsp:sp modelId="{F5E86111-6809-D144-9C98-A085D81F2ADB}">
      <dsp:nvSpPr>
        <dsp:cNvPr id="0" name=""/>
        <dsp:cNvSpPr/>
      </dsp:nvSpPr>
      <dsp:spPr>
        <a:xfrm>
          <a:off x="3960874"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Mu </a:t>
          </a:r>
          <a:r>
            <a:rPr lang="en-GB" sz="2500" kern="1200" dirty="0" err="1"/>
            <a:t>kallid</a:t>
          </a:r>
          <a:r>
            <a:rPr lang="en-GB" sz="2500" kern="1200" dirty="0"/>
            <a:t> on </a:t>
          </a:r>
          <a:r>
            <a:rPr lang="en-GB" sz="2500" kern="1200" dirty="0" err="1"/>
            <a:t>lahkunud</a:t>
          </a:r>
          <a:endParaRPr lang="en-GB" sz="2500" kern="1200" dirty="0"/>
        </a:p>
      </dsp:txBody>
      <dsp:txXfrm>
        <a:off x="3987981" y="27107"/>
        <a:ext cx="2768236" cy="871298"/>
      </dsp:txXfrm>
    </dsp:sp>
    <dsp:sp modelId="{7E966166-0389-B14A-8378-5ACCA4C0678E}">
      <dsp:nvSpPr>
        <dsp:cNvPr id="0" name=""/>
        <dsp:cNvSpPr/>
      </dsp:nvSpPr>
      <dsp:spPr>
        <a:xfrm>
          <a:off x="7065569"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7065569" y="252765"/>
        <a:ext cx="418851" cy="419981"/>
      </dsp:txXfrm>
    </dsp:sp>
    <dsp:sp modelId="{5BEA1FF7-7792-B54E-B9C0-F4825E096951}">
      <dsp:nvSpPr>
        <dsp:cNvPr id="0" name=""/>
        <dsp:cNvSpPr/>
      </dsp:nvSpPr>
      <dsp:spPr>
        <a:xfrm>
          <a:off x="7912305"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err="1"/>
            <a:t>Isoleerumise</a:t>
          </a:r>
          <a:r>
            <a:rPr lang="en-GB" sz="2500" kern="1200" baseline="0" dirty="0"/>
            <a:t> </a:t>
          </a:r>
          <a:r>
            <a:rPr lang="en-GB" sz="2500" kern="1200" baseline="0" dirty="0" err="1"/>
            <a:t>vähendamine</a:t>
          </a:r>
          <a:endParaRPr lang="en-GB" sz="2500" kern="1200" dirty="0"/>
        </a:p>
      </dsp:txBody>
      <dsp:txXfrm>
        <a:off x="7939412" y="27107"/>
        <a:ext cx="2768236" cy="8712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B691-6FBB-AA41-B5A0-ECDB1EAFA48C}">
      <dsp:nvSpPr>
        <dsp:cNvPr id="0" name=""/>
        <dsp:cNvSpPr/>
      </dsp:nvSpPr>
      <dsp:spPr>
        <a:xfrm>
          <a:off x="0"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err="1"/>
            <a:t>Lootusetus</a:t>
          </a:r>
          <a:r>
            <a:rPr lang="en-GB" sz="2200" kern="1200" dirty="0"/>
            <a:t> </a:t>
          </a:r>
          <a:r>
            <a:rPr lang="en-GB" sz="2200" kern="1200" dirty="0" err="1"/>
            <a:t>ja</a:t>
          </a:r>
          <a:r>
            <a:rPr lang="en-GB" sz="2200" kern="1200" dirty="0"/>
            <a:t> </a:t>
          </a:r>
          <a:r>
            <a:rPr lang="en-GB" sz="2200" kern="1200" dirty="0" err="1"/>
            <a:t>abitus</a:t>
          </a:r>
          <a:endParaRPr lang="en-GB" sz="2200" kern="1200" dirty="0"/>
        </a:p>
      </dsp:txBody>
      <dsp:txXfrm>
        <a:off x="27107" y="27107"/>
        <a:ext cx="2768236" cy="871298"/>
      </dsp:txXfrm>
    </dsp:sp>
    <dsp:sp modelId="{A35A50A9-5B0D-894B-8F39-3FDAC8AF6F74}">
      <dsp:nvSpPr>
        <dsp:cNvPr id="0" name=""/>
        <dsp:cNvSpPr/>
      </dsp:nvSpPr>
      <dsp:spPr>
        <a:xfrm>
          <a:off x="3107056" y="112772"/>
          <a:ext cx="603364"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107056" y="252765"/>
        <a:ext cx="422355" cy="419981"/>
      </dsp:txXfrm>
    </dsp:sp>
    <dsp:sp modelId="{F5E86111-6809-D144-9C98-A085D81F2ADB}">
      <dsp:nvSpPr>
        <dsp:cNvPr id="0" name=""/>
        <dsp:cNvSpPr/>
      </dsp:nvSpPr>
      <dsp:spPr>
        <a:xfrm>
          <a:off x="3960874"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Ma </a:t>
          </a:r>
          <a:r>
            <a:rPr lang="en-GB" sz="2200" kern="1200" dirty="0" err="1"/>
            <a:t>ei</a:t>
          </a:r>
          <a:r>
            <a:rPr lang="en-GB" sz="2200" kern="1200" dirty="0"/>
            <a:t> </a:t>
          </a:r>
          <a:r>
            <a:rPr lang="en-GB" sz="2200" kern="1200" dirty="0" err="1"/>
            <a:t>saa</a:t>
          </a:r>
          <a:r>
            <a:rPr lang="en-GB" sz="2200" kern="1200" dirty="0"/>
            <a:t> </a:t>
          </a:r>
          <a:r>
            <a:rPr lang="en-GB" sz="2200" kern="1200" dirty="0" err="1"/>
            <a:t>enam</a:t>
          </a:r>
          <a:r>
            <a:rPr lang="en-GB" sz="2200" kern="1200" dirty="0"/>
            <a:t>….</a:t>
          </a:r>
        </a:p>
        <a:p>
          <a:pPr marL="0" lvl="0" indent="0" algn="ctr" defTabSz="977900">
            <a:lnSpc>
              <a:spcPct val="90000"/>
            </a:lnSpc>
            <a:spcBef>
              <a:spcPct val="0"/>
            </a:spcBef>
            <a:spcAft>
              <a:spcPct val="35000"/>
            </a:spcAft>
            <a:buNone/>
          </a:pPr>
          <a:r>
            <a:rPr lang="en-GB" sz="2200" kern="1200" dirty="0"/>
            <a:t>NB! </a:t>
          </a:r>
          <a:r>
            <a:rPr lang="en-GB" sz="2200" kern="1200" dirty="0" err="1"/>
            <a:t>Suitsiidirisk</a:t>
          </a:r>
          <a:r>
            <a:rPr lang="en-GB" sz="2200" kern="1200" dirty="0"/>
            <a:t>!</a:t>
          </a:r>
        </a:p>
      </dsp:txBody>
      <dsp:txXfrm>
        <a:off x="3987981" y="27107"/>
        <a:ext cx="2768236" cy="871298"/>
      </dsp:txXfrm>
    </dsp:sp>
    <dsp:sp modelId="{7E966166-0389-B14A-8378-5ACCA4C0678E}">
      <dsp:nvSpPr>
        <dsp:cNvPr id="0" name=""/>
        <dsp:cNvSpPr/>
      </dsp:nvSpPr>
      <dsp:spPr>
        <a:xfrm>
          <a:off x="7065569"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7065569" y="252765"/>
        <a:ext cx="418851" cy="419981"/>
      </dsp:txXfrm>
    </dsp:sp>
    <dsp:sp modelId="{5BEA1FF7-7792-B54E-B9C0-F4825E096951}">
      <dsp:nvSpPr>
        <dsp:cNvPr id="0" name=""/>
        <dsp:cNvSpPr/>
      </dsp:nvSpPr>
      <dsp:spPr>
        <a:xfrm>
          <a:off x="7912305"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err="1"/>
            <a:t>Vaatamata</a:t>
          </a:r>
          <a:r>
            <a:rPr lang="en-GB" sz="2200" kern="1200" dirty="0"/>
            <a:t> </a:t>
          </a:r>
          <a:r>
            <a:rPr lang="en-GB" sz="2200" kern="1200" dirty="0" err="1"/>
            <a:t>sellele</a:t>
          </a:r>
          <a:r>
            <a:rPr lang="en-GB" sz="2200" kern="1200" dirty="0"/>
            <a:t>, </a:t>
          </a:r>
          <a:r>
            <a:rPr lang="en-GB" sz="2200" kern="1200" dirty="0" err="1"/>
            <a:t>saan</a:t>
          </a:r>
          <a:r>
            <a:rPr lang="en-GB" sz="2200" kern="1200" dirty="0"/>
            <a:t> ma…</a:t>
          </a:r>
        </a:p>
      </dsp:txBody>
      <dsp:txXfrm>
        <a:off x="7939412" y="27107"/>
        <a:ext cx="2768236" cy="871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B691-6FBB-AA41-B5A0-ECDB1EAFA48C}">
      <dsp:nvSpPr>
        <dsp:cNvPr id="0" name=""/>
        <dsp:cNvSpPr/>
      </dsp:nvSpPr>
      <dsp:spPr>
        <a:xfrm>
          <a:off x="9443"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Kangekaelsus</a:t>
          </a:r>
          <a:r>
            <a:rPr lang="en-GB" sz="1800" kern="1200" dirty="0"/>
            <a:t> </a:t>
          </a:r>
          <a:r>
            <a:rPr lang="en-GB" sz="1800" kern="1200" dirty="0" err="1"/>
            <a:t>ja</a:t>
          </a:r>
          <a:r>
            <a:rPr lang="en-GB" sz="1800" kern="1200" dirty="0"/>
            <a:t> </a:t>
          </a:r>
          <a:r>
            <a:rPr lang="en-GB" sz="1800" kern="1200" dirty="0" err="1"/>
            <a:t>jonnakus</a:t>
          </a:r>
          <a:endParaRPr lang="en-GB" sz="1800" kern="1200" dirty="0"/>
        </a:p>
      </dsp:txBody>
      <dsp:txXfrm>
        <a:off x="36550" y="27107"/>
        <a:ext cx="2768236" cy="871298"/>
      </dsp:txXfrm>
    </dsp:sp>
    <dsp:sp modelId="{A35A50A9-5B0D-894B-8F39-3FDAC8AF6F74}">
      <dsp:nvSpPr>
        <dsp:cNvPr id="0" name=""/>
        <dsp:cNvSpPr/>
      </dsp:nvSpPr>
      <dsp:spPr>
        <a:xfrm>
          <a:off x="3114138"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114138" y="252765"/>
        <a:ext cx="418851" cy="419981"/>
      </dsp:txXfrm>
    </dsp:sp>
    <dsp:sp modelId="{F5E86111-6809-D144-9C98-A085D81F2ADB}">
      <dsp:nvSpPr>
        <dsp:cNvPr id="0" name=""/>
        <dsp:cNvSpPr/>
      </dsp:nvSpPr>
      <dsp:spPr>
        <a:xfrm>
          <a:off x="3960874"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Kõik</a:t>
          </a:r>
          <a:r>
            <a:rPr lang="en-GB" sz="1800" kern="1200" dirty="0"/>
            <a:t> </a:t>
          </a:r>
          <a:r>
            <a:rPr lang="en-GB" sz="1800" kern="1200" dirty="0" err="1"/>
            <a:t>peab</a:t>
          </a:r>
          <a:r>
            <a:rPr lang="en-GB" sz="1800" kern="1200" dirty="0"/>
            <a:t> </a:t>
          </a:r>
          <a:r>
            <a:rPr lang="en-GB" sz="1800" kern="1200" dirty="0" err="1"/>
            <a:t>olema</a:t>
          </a:r>
          <a:r>
            <a:rPr lang="en-GB" sz="1800" kern="1200" dirty="0"/>
            <a:t> </a:t>
          </a:r>
          <a:r>
            <a:rPr lang="en-GB" sz="1800" kern="1200" dirty="0" err="1"/>
            <a:t>nii</a:t>
          </a:r>
          <a:r>
            <a:rPr lang="en-GB" sz="1800" kern="1200" dirty="0"/>
            <a:t>, </a:t>
          </a:r>
          <a:r>
            <a:rPr lang="en-GB" sz="1800" kern="1200" dirty="0" err="1"/>
            <a:t>nagu</a:t>
          </a:r>
          <a:r>
            <a:rPr lang="en-GB" sz="1800" kern="1200" dirty="0"/>
            <a:t> mina </a:t>
          </a:r>
          <a:r>
            <a:rPr lang="en-GB" sz="1800" kern="1200" dirty="0" err="1"/>
            <a:t>leian</a:t>
          </a:r>
          <a:endParaRPr lang="en-GB" sz="1800" kern="1200" dirty="0"/>
        </a:p>
      </dsp:txBody>
      <dsp:txXfrm>
        <a:off x="3987981" y="27107"/>
        <a:ext cx="2768236" cy="871298"/>
      </dsp:txXfrm>
    </dsp:sp>
    <dsp:sp modelId="{7E966166-0389-B14A-8378-5ACCA4C0678E}">
      <dsp:nvSpPr>
        <dsp:cNvPr id="0" name=""/>
        <dsp:cNvSpPr/>
      </dsp:nvSpPr>
      <dsp:spPr>
        <a:xfrm>
          <a:off x="7065569"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065569" y="252765"/>
        <a:ext cx="418851" cy="419981"/>
      </dsp:txXfrm>
    </dsp:sp>
    <dsp:sp modelId="{5BEA1FF7-7792-B54E-B9C0-F4825E096951}">
      <dsp:nvSpPr>
        <dsp:cNvPr id="0" name=""/>
        <dsp:cNvSpPr/>
      </dsp:nvSpPr>
      <dsp:spPr>
        <a:xfrm>
          <a:off x="7912305"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Elutarkuse</a:t>
          </a:r>
          <a:r>
            <a:rPr lang="en-GB" sz="1800" kern="1200" dirty="0"/>
            <a:t> </a:t>
          </a:r>
          <a:r>
            <a:rPr lang="en-GB" sz="1800" kern="1200" dirty="0" err="1"/>
            <a:t>tunnustamine</a:t>
          </a:r>
          <a:r>
            <a:rPr lang="en-GB" sz="1800" kern="1200" dirty="0"/>
            <a:t> </a:t>
          </a:r>
          <a:r>
            <a:rPr lang="en-GB" sz="1800" kern="1200" dirty="0" err="1"/>
            <a:t>koos</a:t>
          </a:r>
          <a:r>
            <a:rPr lang="en-GB" sz="1800" kern="1200" dirty="0"/>
            <a:t> </a:t>
          </a:r>
          <a:r>
            <a:rPr lang="en-GB" sz="1800" kern="1200" dirty="0" err="1"/>
            <a:t>vastutuse</a:t>
          </a:r>
          <a:r>
            <a:rPr lang="en-GB" sz="1800" kern="1200" dirty="0"/>
            <a:t> </a:t>
          </a:r>
          <a:r>
            <a:rPr lang="en-GB" sz="1800" kern="1200" dirty="0" err="1"/>
            <a:t>vähendamisega</a:t>
          </a:r>
          <a:r>
            <a:rPr lang="en-GB" sz="1800" kern="1200" dirty="0"/>
            <a:t>. </a:t>
          </a:r>
        </a:p>
      </dsp:txBody>
      <dsp:txXfrm>
        <a:off x="7939412" y="27107"/>
        <a:ext cx="2768236" cy="871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B691-6FBB-AA41-B5A0-ECDB1EAFA48C}">
      <dsp:nvSpPr>
        <dsp:cNvPr id="0" name=""/>
        <dsp:cNvSpPr/>
      </dsp:nvSpPr>
      <dsp:spPr>
        <a:xfrm>
          <a:off x="9443"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Viha</a:t>
          </a:r>
          <a:r>
            <a:rPr lang="en-GB" sz="1800" kern="1200" dirty="0"/>
            <a:t>, </a:t>
          </a:r>
          <a:r>
            <a:rPr lang="en-GB" sz="1800" kern="1200" dirty="0" err="1"/>
            <a:t>ärritumine</a:t>
          </a:r>
          <a:r>
            <a:rPr lang="en-GB" sz="1800" kern="1200" dirty="0"/>
            <a:t>, </a:t>
          </a:r>
          <a:r>
            <a:rPr lang="en-GB" sz="1800" kern="1200" dirty="0" err="1"/>
            <a:t>kahtlustamine</a:t>
          </a:r>
          <a:r>
            <a:rPr lang="en-GB" sz="1800" kern="1200" dirty="0"/>
            <a:t>, </a:t>
          </a:r>
          <a:r>
            <a:rPr lang="en-GB" sz="1800" kern="1200" dirty="0" err="1"/>
            <a:t>selektiivne</a:t>
          </a:r>
          <a:r>
            <a:rPr lang="en-GB" sz="1800" kern="1200" dirty="0"/>
            <a:t> </a:t>
          </a:r>
          <a:r>
            <a:rPr lang="en-GB" sz="1800" kern="1200" dirty="0" err="1"/>
            <a:t>mälu</a:t>
          </a:r>
          <a:endParaRPr lang="en-GB" sz="1800" kern="1200" dirty="0"/>
        </a:p>
      </dsp:txBody>
      <dsp:txXfrm>
        <a:off x="36550" y="27107"/>
        <a:ext cx="2768236" cy="871298"/>
      </dsp:txXfrm>
    </dsp:sp>
    <dsp:sp modelId="{A35A50A9-5B0D-894B-8F39-3FDAC8AF6F74}">
      <dsp:nvSpPr>
        <dsp:cNvPr id="0" name=""/>
        <dsp:cNvSpPr/>
      </dsp:nvSpPr>
      <dsp:spPr>
        <a:xfrm>
          <a:off x="3114138"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114138" y="252765"/>
        <a:ext cx="418851" cy="419981"/>
      </dsp:txXfrm>
    </dsp:sp>
    <dsp:sp modelId="{F5E86111-6809-D144-9C98-A085D81F2ADB}">
      <dsp:nvSpPr>
        <dsp:cNvPr id="0" name=""/>
        <dsp:cNvSpPr/>
      </dsp:nvSpPr>
      <dsp:spPr>
        <a:xfrm>
          <a:off x="3960874"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Suhtlemises</a:t>
          </a:r>
          <a:r>
            <a:rPr lang="en-GB" sz="1800" kern="1200" dirty="0"/>
            <a:t> </a:t>
          </a:r>
          <a:r>
            <a:rPr lang="en-GB" sz="1800" kern="1200" dirty="0" err="1"/>
            <a:t>oma</a:t>
          </a:r>
          <a:r>
            <a:rPr lang="en-GB" sz="1800" kern="1200" dirty="0"/>
            <a:t> </a:t>
          </a:r>
          <a:r>
            <a:rPr lang="en-GB" sz="1800" kern="1200" dirty="0" err="1"/>
            <a:t>osaluse</a:t>
          </a:r>
          <a:r>
            <a:rPr lang="en-GB" sz="1800" kern="1200" dirty="0"/>
            <a:t> </a:t>
          </a:r>
          <a:r>
            <a:rPr lang="en-GB" sz="1800" kern="1200" dirty="0" err="1"/>
            <a:t>mitte</a:t>
          </a:r>
          <a:r>
            <a:rPr lang="en-GB" sz="1800" kern="1200" dirty="0"/>
            <a:t> </a:t>
          </a:r>
          <a:r>
            <a:rPr lang="en-GB" sz="1800" kern="1200" dirty="0" err="1"/>
            <a:t>tadvustamine</a:t>
          </a:r>
          <a:endParaRPr lang="en-GB" sz="1800" kern="1200" dirty="0"/>
        </a:p>
      </dsp:txBody>
      <dsp:txXfrm>
        <a:off x="3987981" y="27107"/>
        <a:ext cx="2768236" cy="871298"/>
      </dsp:txXfrm>
    </dsp:sp>
    <dsp:sp modelId="{7E966166-0389-B14A-8378-5ACCA4C0678E}">
      <dsp:nvSpPr>
        <dsp:cNvPr id="0" name=""/>
        <dsp:cNvSpPr/>
      </dsp:nvSpPr>
      <dsp:spPr>
        <a:xfrm>
          <a:off x="7067930" y="112772"/>
          <a:ext cx="603364"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067930" y="252765"/>
        <a:ext cx="422355" cy="419981"/>
      </dsp:txXfrm>
    </dsp:sp>
    <dsp:sp modelId="{5BEA1FF7-7792-B54E-B9C0-F4825E096951}">
      <dsp:nvSpPr>
        <dsp:cNvPr id="0" name=""/>
        <dsp:cNvSpPr/>
      </dsp:nvSpPr>
      <dsp:spPr>
        <a:xfrm>
          <a:off x="7921748"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Juhi </a:t>
          </a:r>
          <a:r>
            <a:rPr lang="en-GB" sz="1800" kern="1200" dirty="0" err="1"/>
            <a:t>märkama</a:t>
          </a:r>
          <a:r>
            <a:rPr lang="en-GB" sz="1800" kern="1200" dirty="0"/>
            <a:t> </a:t>
          </a:r>
          <a:r>
            <a:rPr lang="en-GB" sz="1800" kern="1200" dirty="0" err="1"/>
            <a:t>käitumise</a:t>
          </a:r>
          <a:r>
            <a:rPr lang="en-GB" sz="1800" kern="1200" dirty="0"/>
            <a:t> </a:t>
          </a:r>
          <a:r>
            <a:rPr lang="en-GB" sz="1800" kern="1200" dirty="0" err="1"/>
            <a:t>tagajärgi</a:t>
          </a:r>
          <a:r>
            <a:rPr lang="en-GB" sz="1800" kern="1200" dirty="0"/>
            <a:t>. </a:t>
          </a:r>
          <a:r>
            <a:rPr lang="en-GB" sz="1800" kern="1200" dirty="0" err="1"/>
            <a:t>Mälu</a:t>
          </a:r>
          <a:r>
            <a:rPr lang="en-GB" sz="1800" kern="1200" dirty="0"/>
            <a:t> </a:t>
          </a:r>
          <a:r>
            <a:rPr lang="en-GB" sz="1800" kern="1200" dirty="0" err="1"/>
            <a:t>abivahendid</a:t>
          </a:r>
          <a:endParaRPr lang="en-GB" sz="1800" kern="1200" dirty="0"/>
        </a:p>
      </dsp:txBody>
      <dsp:txXfrm>
        <a:off x="7948855" y="27107"/>
        <a:ext cx="2768236" cy="8712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B691-6FBB-AA41-B5A0-ECDB1EAFA48C}">
      <dsp:nvSpPr>
        <dsp:cNvPr id="0" name=""/>
        <dsp:cNvSpPr/>
      </dsp:nvSpPr>
      <dsp:spPr>
        <a:xfrm>
          <a:off x="0"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err="1"/>
            <a:t>Ärevus</a:t>
          </a:r>
          <a:r>
            <a:rPr lang="en-GB" sz="1900" kern="1200" dirty="0"/>
            <a:t>, </a:t>
          </a:r>
          <a:r>
            <a:rPr lang="en-GB" sz="1900" kern="1200" dirty="0" err="1"/>
            <a:t>hirm</a:t>
          </a:r>
          <a:r>
            <a:rPr lang="en-GB" sz="1900" kern="1200" dirty="0"/>
            <a:t> </a:t>
          </a:r>
        </a:p>
      </dsp:txBody>
      <dsp:txXfrm>
        <a:off x="27107" y="27107"/>
        <a:ext cx="2768236" cy="871298"/>
      </dsp:txXfrm>
    </dsp:sp>
    <dsp:sp modelId="{A35A50A9-5B0D-894B-8F39-3FDAC8AF6F74}">
      <dsp:nvSpPr>
        <dsp:cNvPr id="0" name=""/>
        <dsp:cNvSpPr/>
      </dsp:nvSpPr>
      <dsp:spPr>
        <a:xfrm>
          <a:off x="3107056" y="112772"/>
          <a:ext cx="603364"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107056" y="252765"/>
        <a:ext cx="422355" cy="419981"/>
      </dsp:txXfrm>
    </dsp:sp>
    <dsp:sp modelId="{F5E86111-6809-D144-9C98-A085D81F2ADB}">
      <dsp:nvSpPr>
        <dsp:cNvPr id="0" name=""/>
        <dsp:cNvSpPr/>
      </dsp:nvSpPr>
      <dsp:spPr>
        <a:xfrm>
          <a:off x="3960874"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Mis </a:t>
          </a:r>
          <a:r>
            <a:rPr lang="en-GB" sz="1900" kern="1200" dirty="0" err="1"/>
            <a:t>siis</a:t>
          </a:r>
          <a:r>
            <a:rPr lang="en-GB" sz="1900" kern="1200" dirty="0"/>
            <a:t> </a:t>
          </a:r>
          <a:r>
            <a:rPr lang="en-GB" sz="1900" kern="1200" dirty="0" err="1"/>
            <a:t>kui</a:t>
          </a:r>
          <a:r>
            <a:rPr lang="en-GB" sz="1900" kern="1200" dirty="0"/>
            <a:t>…</a:t>
          </a:r>
        </a:p>
      </dsp:txBody>
      <dsp:txXfrm>
        <a:off x="3987981" y="27107"/>
        <a:ext cx="2768236" cy="871298"/>
      </dsp:txXfrm>
    </dsp:sp>
    <dsp:sp modelId="{7E966166-0389-B14A-8378-5ACCA4C0678E}">
      <dsp:nvSpPr>
        <dsp:cNvPr id="0" name=""/>
        <dsp:cNvSpPr/>
      </dsp:nvSpPr>
      <dsp:spPr>
        <a:xfrm>
          <a:off x="7065569"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7065569" y="252765"/>
        <a:ext cx="418851" cy="419981"/>
      </dsp:txXfrm>
    </dsp:sp>
    <dsp:sp modelId="{5BEA1FF7-7792-B54E-B9C0-F4825E096951}">
      <dsp:nvSpPr>
        <dsp:cNvPr id="0" name=""/>
        <dsp:cNvSpPr/>
      </dsp:nvSpPr>
      <dsp:spPr>
        <a:xfrm>
          <a:off x="7912305"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err="1"/>
            <a:t>Realistlikud</a:t>
          </a:r>
          <a:r>
            <a:rPr lang="en-GB" sz="1900" kern="1200" dirty="0"/>
            <a:t>, </a:t>
          </a:r>
          <a:r>
            <a:rPr lang="en-GB" sz="1900" kern="1200" dirty="0" err="1"/>
            <a:t>alternatiivsed</a:t>
          </a:r>
          <a:r>
            <a:rPr lang="en-GB" sz="1900" kern="1200" dirty="0"/>
            <a:t> </a:t>
          </a:r>
          <a:r>
            <a:rPr lang="en-GB" sz="1900" kern="1200" dirty="0" err="1"/>
            <a:t>seletused</a:t>
          </a:r>
          <a:endParaRPr lang="en-GB" sz="1900" kern="1200" dirty="0"/>
        </a:p>
      </dsp:txBody>
      <dsp:txXfrm>
        <a:off x="7939412" y="27107"/>
        <a:ext cx="2768236" cy="8712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0B691-6FBB-AA41-B5A0-ECDB1EAFA48C}">
      <dsp:nvSpPr>
        <dsp:cNvPr id="0" name=""/>
        <dsp:cNvSpPr/>
      </dsp:nvSpPr>
      <dsp:spPr>
        <a:xfrm>
          <a:off x="0"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Lein</a:t>
          </a:r>
          <a:endParaRPr lang="en-GB" sz="1800" kern="1200" dirty="0"/>
        </a:p>
      </dsp:txBody>
      <dsp:txXfrm>
        <a:off x="27107" y="27107"/>
        <a:ext cx="2768236" cy="871298"/>
      </dsp:txXfrm>
    </dsp:sp>
    <dsp:sp modelId="{A35A50A9-5B0D-894B-8F39-3FDAC8AF6F74}">
      <dsp:nvSpPr>
        <dsp:cNvPr id="0" name=""/>
        <dsp:cNvSpPr/>
      </dsp:nvSpPr>
      <dsp:spPr>
        <a:xfrm>
          <a:off x="3107056" y="112772"/>
          <a:ext cx="603364"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107056" y="252765"/>
        <a:ext cx="422355" cy="419981"/>
      </dsp:txXfrm>
    </dsp:sp>
    <dsp:sp modelId="{F5E86111-6809-D144-9C98-A085D81F2ADB}">
      <dsp:nvSpPr>
        <dsp:cNvPr id="0" name=""/>
        <dsp:cNvSpPr/>
      </dsp:nvSpPr>
      <dsp:spPr>
        <a:xfrm>
          <a:off x="3960874"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Lähedased</a:t>
          </a:r>
          <a:r>
            <a:rPr lang="en-GB" sz="1800" kern="1200" dirty="0"/>
            <a:t>, </a:t>
          </a:r>
          <a:r>
            <a:rPr lang="en-GB" sz="1800" kern="1200" dirty="0" err="1"/>
            <a:t>endine</a:t>
          </a:r>
          <a:r>
            <a:rPr lang="en-GB" sz="1800" kern="1200" dirty="0"/>
            <a:t> </a:t>
          </a:r>
          <a:r>
            <a:rPr lang="en-GB" sz="1800" kern="1200" dirty="0" err="1"/>
            <a:t>elustiil</a:t>
          </a:r>
          <a:r>
            <a:rPr lang="en-GB" sz="1800" kern="1200" dirty="0"/>
            <a:t>, </a:t>
          </a:r>
          <a:r>
            <a:rPr lang="en-GB" sz="1800" kern="1200" dirty="0" err="1"/>
            <a:t>suhted</a:t>
          </a:r>
          <a:r>
            <a:rPr lang="en-GB" sz="1800" kern="1200" dirty="0"/>
            <a:t>, </a:t>
          </a:r>
          <a:r>
            <a:rPr lang="en-GB" sz="1800" kern="1200" dirty="0" err="1"/>
            <a:t>tervis</a:t>
          </a:r>
          <a:r>
            <a:rPr lang="en-GB" sz="1800" kern="1200" dirty="0"/>
            <a:t>, </a:t>
          </a:r>
          <a:r>
            <a:rPr lang="en-GB" sz="1800" kern="1200" dirty="0" err="1"/>
            <a:t>sõltumatus</a:t>
          </a:r>
          <a:endParaRPr lang="en-GB" sz="1800" kern="1200" dirty="0"/>
        </a:p>
      </dsp:txBody>
      <dsp:txXfrm>
        <a:off x="3987981" y="27107"/>
        <a:ext cx="2768236" cy="871298"/>
      </dsp:txXfrm>
    </dsp:sp>
    <dsp:sp modelId="{7E966166-0389-B14A-8378-5ACCA4C0678E}">
      <dsp:nvSpPr>
        <dsp:cNvPr id="0" name=""/>
        <dsp:cNvSpPr/>
      </dsp:nvSpPr>
      <dsp:spPr>
        <a:xfrm>
          <a:off x="7065569" y="112772"/>
          <a:ext cx="598359" cy="6999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7065569" y="252765"/>
        <a:ext cx="418851" cy="419981"/>
      </dsp:txXfrm>
    </dsp:sp>
    <dsp:sp modelId="{5BEA1FF7-7792-B54E-B9C0-F4825E096951}">
      <dsp:nvSpPr>
        <dsp:cNvPr id="0" name=""/>
        <dsp:cNvSpPr/>
      </dsp:nvSpPr>
      <dsp:spPr>
        <a:xfrm>
          <a:off x="7912305" y="0"/>
          <a:ext cx="2822450" cy="925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Normaalne</a:t>
          </a:r>
          <a:r>
            <a:rPr lang="en-GB" sz="1800" kern="1200" dirty="0"/>
            <a:t> </a:t>
          </a:r>
          <a:r>
            <a:rPr lang="en-GB" sz="1800" kern="1200" dirty="0" err="1"/>
            <a:t>reaktsioon</a:t>
          </a:r>
          <a:r>
            <a:rPr lang="en-GB" sz="1800" kern="1200" dirty="0"/>
            <a:t>, </a:t>
          </a:r>
          <a:r>
            <a:rPr lang="en-GB" sz="1800" kern="1200" dirty="0" err="1"/>
            <a:t>toetav</a:t>
          </a:r>
          <a:r>
            <a:rPr lang="en-GB" sz="1800" kern="1200" dirty="0"/>
            <a:t> </a:t>
          </a:r>
          <a:r>
            <a:rPr lang="en-GB" sz="1800" kern="1200" dirty="0" err="1"/>
            <a:t>nõustamine</a:t>
          </a:r>
          <a:endParaRPr lang="en-GB" sz="1800" kern="1200" dirty="0"/>
        </a:p>
      </dsp:txBody>
      <dsp:txXfrm>
        <a:off x="7939412" y="27107"/>
        <a:ext cx="2768236" cy="871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3CC32-65A1-6246-BF9C-7472CC91FC7F}">
      <dsp:nvSpPr>
        <dsp:cNvPr id="0" name=""/>
        <dsp:cNvSpPr/>
      </dsp:nvSpPr>
      <dsp:spPr>
        <a:xfrm>
          <a:off x="765832" y="0"/>
          <a:ext cx="6311590" cy="6311590"/>
        </a:xfrm>
        <a:prstGeom prst="diamond">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CDE5326-3D54-914F-AC44-9965AD2BBD8C}">
      <dsp:nvSpPr>
        <dsp:cNvPr id="0" name=""/>
        <dsp:cNvSpPr/>
      </dsp:nvSpPr>
      <dsp:spPr>
        <a:xfrm>
          <a:off x="1365433" y="599601"/>
          <a:ext cx="2461520" cy="246152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Olulised</a:t>
          </a:r>
          <a:r>
            <a:rPr lang="en-GB" sz="1800" kern="1200" dirty="0"/>
            <a:t> </a:t>
          </a:r>
          <a:r>
            <a:rPr lang="en-GB" sz="1800" kern="1200" dirty="0" err="1"/>
            <a:t>sündmused</a:t>
          </a:r>
          <a:r>
            <a:rPr lang="en-GB" sz="1800" kern="1200" dirty="0"/>
            <a:t> </a:t>
          </a:r>
          <a:r>
            <a:rPr lang="en-GB" sz="1800" kern="1200" dirty="0" err="1"/>
            <a:t>ja</a:t>
          </a:r>
          <a:r>
            <a:rPr lang="en-GB" sz="1800" kern="1200" dirty="0"/>
            <a:t> </a:t>
          </a:r>
          <a:r>
            <a:rPr lang="en-GB" sz="1800" kern="1200" dirty="0" err="1"/>
            <a:t>sellega</a:t>
          </a:r>
          <a:r>
            <a:rPr lang="en-GB" sz="1800" kern="1200" dirty="0"/>
            <a:t> </a:t>
          </a:r>
          <a:r>
            <a:rPr lang="en-GB" sz="1800" kern="1200" dirty="0" err="1"/>
            <a:t>seotud</a:t>
          </a:r>
          <a:r>
            <a:rPr lang="en-GB" sz="1800" kern="1200" dirty="0"/>
            <a:t> </a:t>
          </a:r>
          <a:r>
            <a:rPr lang="en-GB" sz="1800" kern="1200" dirty="0" err="1"/>
            <a:t>kognitsioonid</a:t>
          </a:r>
          <a:r>
            <a:rPr lang="en-GB" sz="1800" kern="1200" dirty="0"/>
            <a:t>, mis on </a:t>
          </a:r>
          <a:r>
            <a:rPr lang="en-GB" sz="1800" kern="1200" dirty="0" err="1"/>
            <a:t>seotud</a:t>
          </a:r>
          <a:r>
            <a:rPr lang="en-GB" sz="1800" kern="1200" dirty="0"/>
            <a:t> </a:t>
          </a:r>
          <a:r>
            <a:rPr lang="en-GB" sz="1800" kern="1200" dirty="0" err="1"/>
            <a:t>füüsilise</a:t>
          </a:r>
          <a:r>
            <a:rPr lang="en-GB" sz="1800" kern="1200" dirty="0"/>
            <a:t> </a:t>
          </a:r>
          <a:r>
            <a:rPr lang="en-GB" sz="1800" kern="1200" dirty="0" err="1"/>
            <a:t>tervisega</a:t>
          </a:r>
          <a:r>
            <a:rPr lang="en-GB" sz="1800" kern="1200" dirty="0"/>
            <a:t>, </a:t>
          </a:r>
          <a:r>
            <a:rPr lang="en-GB" sz="1800" kern="1200" dirty="0" err="1"/>
            <a:t>muutustega</a:t>
          </a:r>
          <a:r>
            <a:rPr lang="en-GB" sz="1800" kern="1200" dirty="0"/>
            <a:t> </a:t>
          </a:r>
          <a:r>
            <a:rPr lang="en-GB" sz="1800" kern="1200" dirty="0" err="1"/>
            <a:t>oma</a:t>
          </a:r>
          <a:r>
            <a:rPr lang="en-GB" sz="1800" kern="1200" dirty="0"/>
            <a:t> </a:t>
          </a:r>
          <a:r>
            <a:rPr lang="en-GB" sz="1800" kern="1200" dirty="0" err="1"/>
            <a:t>rollis</a:t>
          </a:r>
          <a:r>
            <a:rPr lang="en-GB" sz="1800" kern="1200" dirty="0"/>
            <a:t> </a:t>
          </a:r>
          <a:r>
            <a:rPr lang="en-GB" sz="1800" kern="1200" dirty="0" err="1"/>
            <a:t>ja</a:t>
          </a:r>
          <a:r>
            <a:rPr lang="en-GB" sz="1800" kern="1200" dirty="0"/>
            <a:t> </a:t>
          </a:r>
          <a:r>
            <a:rPr lang="en-GB" sz="1800" kern="1200" dirty="0" err="1"/>
            <a:t>suhetega</a:t>
          </a:r>
          <a:r>
            <a:rPr lang="en-GB" sz="1800" kern="1200" dirty="0"/>
            <a:t> </a:t>
          </a:r>
          <a:r>
            <a:rPr lang="en-GB" sz="1800" kern="1200" dirty="0" err="1"/>
            <a:t>noorema</a:t>
          </a:r>
          <a:r>
            <a:rPr lang="en-GB" sz="1800" kern="1200" dirty="0"/>
            <a:t> </a:t>
          </a:r>
          <a:r>
            <a:rPr lang="en-GB" sz="1800" kern="1200" dirty="0" err="1"/>
            <a:t>generatsiooniga</a:t>
          </a:r>
          <a:r>
            <a:rPr lang="en-GB" sz="1800" kern="1200" dirty="0"/>
            <a:t>. </a:t>
          </a:r>
          <a:endParaRPr lang="en-US" sz="1800" kern="1200" dirty="0"/>
        </a:p>
      </dsp:txBody>
      <dsp:txXfrm>
        <a:off x="1485595" y="719763"/>
        <a:ext cx="2221196" cy="2221196"/>
      </dsp:txXfrm>
    </dsp:sp>
    <dsp:sp modelId="{0F4D2C9B-3B97-E841-BE81-23B9B3B7CF08}">
      <dsp:nvSpPr>
        <dsp:cNvPr id="0" name=""/>
        <dsp:cNvSpPr/>
      </dsp:nvSpPr>
      <dsp:spPr>
        <a:xfrm>
          <a:off x="4016301" y="599601"/>
          <a:ext cx="2461520" cy="246152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Uurida</a:t>
          </a:r>
          <a:r>
            <a:rPr lang="en-GB" sz="2000" kern="1200" dirty="0"/>
            <a:t> </a:t>
          </a:r>
          <a:r>
            <a:rPr lang="en-GB" sz="2000" kern="1200" dirty="0" err="1"/>
            <a:t>uskumusi</a:t>
          </a:r>
          <a:r>
            <a:rPr lang="en-GB" sz="2000" kern="1200" dirty="0"/>
            <a:t> </a:t>
          </a:r>
          <a:r>
            <a:rPr lang="en-GB" sz="2000" kern="1200" dirty="0" err="1"/>
            <a:t>vananemise</a:t>
          </a:r>
          <a:r>
            <a:rPr lang="en-GB" sz="2000" kern="1200" dirty="0"/>
            <a:t> </a:t>
          </a:r>
          <a:r>
            <a:rPr lang="en-GB" sz="2000" kern="1200" dirty="0" err="1"/>
            <a:t>kohta</a:t>
          </a:r>
          <a:r>
            <a:rPr lang="en-GB" sz="2000" kern="1200" dirty="0"/>
            <a:t> </a:t>
          </a:r>
          <a:r>
            <a:rPr lang="en-GB" sz="2000" kern="1200" dirty="0" err="1"/>
            <a:t>läbi</a:t>
          </a:r>
          <a:r>
            <a:rPr lang="en-GB" sz="2000" kern="1200" dirty="0"/>
            <a:t> </a:t>
          </a:r>
          <a:r>
            <a:rPr lang="en-GB" sz="2000" kern="1200" dirty="0" err="1"/>
            <a:t>konkreetse</a:t>
          </a:r>
          <a:r>
            <a:rPr lang="en-GB" sz="2000" kern="1200" dirty="0"/>
            <a:t> </a:t>
          </a:r>
          <a:r>
            <a:rPr lang="en-GB" sz="2000" kern="1200" dirty="0" err="1"/>
            <a:t>inimese</a:t>
          </a:r>
          <a:r>
            <a:rPr lang="en-GB" sz="2000" kern="1200" dirty="0"/>
            <a:t> </a:t>
          </a:r>
          <a:r>
            <a:rPr lang="en-GB" sz="2000" kern="1200" dirty="0" err="1"/>
            <a:t>sotsiaal-kultuurilise</a:t>
          </a:r>
          <a:r>
            <a:rPr lang="en-GB" sz="2000" kern="1200" dirty="0"/>
            <a:t> </a:t>
          </a:r>
          <a:r>
            <a:rPr lang="en-GB" sz="2000" kern="1200" dirty="0" err="1"/>
            <a:t>tausta</a:t>
          </a:r>
          <a:r>
            <a:rPr lang="en-GB" sz="2000" kern="1200" dirty="0"/>
            <a:t> </a:t>
          </a:r>
          <a:r>
            <a:rPr lang="en-GB" sz="2000" kern="1200" dirty="0" err="1"/>
            <a:t>ja</a:t>
          </a:r>
          <a:r>
            <a:rPr lang="en-GB" sz="2000" kern="1200" dirty="0"/>
            <a:t> </a:t>
          </a:r>
          <a:r>
            <a:rPr lang="en-GB" sz="2000" kern="1200" dirty="0" err="1"/>
            <a:t>vaadelda</a:t>
          </a:r>
          <a:r>
            <a:rPr lang="en-GB" sz="2000" kern="1200" dirty="0"/>
            <a:t> </a:t>
          </a:r>
          <a:r>
            <a:rPr lang="en-GB" sz="2000" kern="1200" dirty="0" err="1"/>
            <a:t>kognitsioone</a:t>
          </a:r>
          <a:r>
            <a:rPr lang="en-GB" sz="2000" kern="1200" dirty="0"/>
            <a:t> </a:t>
          </a:r>
          <a:r>
            <a:rPr lang="en-GB" sz="2000" kern="1200" dirty="0" err="1"/>
            <a:t>lähtuvalt</a:t>
          </a:r>
          <a:r>
            <a:rPr lang="en-GB" sz="2000" kern="1200" dirty="0"/>
            <a:t> </a:t>
          </a:r>
          <a:r>
            <a:rPr lang="en-GB" sz="2000" kern="1200" dirty="0" err="1"/>
            <a:t>tema</a:t>
          </a:r>
          <a:r>
            <a:rPr lang="en-GB" sz="2000" kern="1200" dirty="0"/>
            <a:t> </a:t>
          </a:r>
          <a:r>
            <a:rPr lang="en-GB" sz="2000" kern="1200" dirty="0" err="1"/>
            <a:t>eluperioodist</a:t>
          </a:r>
          <a:r>
            <a:rPr lang="en-GB" sz="2000" kern="1200" dirty="0"/>
            <a:t>.  </a:t>
          </a:r>
          <a:endParaRPr lang="en-US" sz="2000" kern="1200" dirty="0"/>
        </a:p>
      </dsp:txBody>
      <dsp:txXfrm>
        <a:off x="4136463" y="719763"/>
        <a:ext cx="2221196" cy="2221196"/>
      </dsp:txXfrm>
    </dsp:sp>
    <dsp:sp modelId="{0B114391-CCBB-A047-99FA-FA12072874C1}">
      <dsp:nvSpPr>
        <dsp:cNvPr id="0" name=""/>
        <dsp:cNvSpPr/>
      </dsp:nvSpPr>
      <dsp:spPr>
        <a:xfrm>
          <a:off x="1365433" y="3250468"/>
          <a:ext cx="2461520" cy="246152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err="1"/>
            <a:t>Uurida</a:t>
          </a:r>
          <a:r>
            <a:rPr lang="en-GB" sz="1900" kern="1200" dirty="0"/>
            <a:t> </a:t>
          </a:r>
          <a:r>
            <a:rPr lang="en-GB" sz="1900" kern="1200" dirty="0" err="1"/>
            <a:t>tõlgendusi</a:t>
          </a:r>
          <a:r>
            <a:rPr lang="en-GB" sz="1900" kern="1200" dirty="0"/>
            <a:t>, </a:t>
          </a:r>
          <a:r>
            <a:rPr lang="en-GB" sz="1900" kern="1200" dirty="0" err="1"/>
            <a:t>mida</a:t>
          </a:r>
          <a:r>
            <a:rPr lang="en-GB" sz="1900" kern="1200" dirty="0"/>
            <a:t> </a:t>
          </a:r>
          <a:r>
            <a:rPr lang="en-GB" sz="1900" kern="1200" dirty="0" err="1"/>
            <a:t>eakas</a:t>
          </a:r>
          <a:r>
            <a:rPr lang="en-GB" sz="1900" kern="1200" dirty="0"/>
            <a:t> </a:t>
          </a:r>
          <a:r>
            <a:rPr lang="en-GB" sz="1900" kern="1200" dirty="0" err="1"/>
            <a:t>omistab</a:t>
          </a:r>
          <a:r>
            <a:rPr lang="en-GB" sz="1900" kern="1200" dirty="0"/>
            <a:t> </a:t>
          </a:r>
          <a:r>
            <a:rPr lang="en-GB" sz="1900" kern="1200" dirty="0" err="1"/>
            <a:t>kaotustele</a:t>
          </a:r>
          <a:r>
            <a:rPr lang="en-GB" sz="1900" kern="1200" dirty="0"/>
            <a:t> </a:t>
          </a:r>
          <a:r>
            <a:rPr lang="en-GB" sz="1900" kern="1200" dirty="0" err="1"/>
            <a:t>ja</a:t>
          </a:r>
          <a:r>
            <a:rPr lang="en-GB" sz="1900" kern="1200" dirty="0"/>
            <a:t> </a:t>
          </a:r>
          <a:r>
            <a:rPr lang="en-GB" sz="1900" kern="1200" dirty="0" err="1"/>
            <a:t>muutustele</a:t>
          </a:r>
          <a:r>
            <a:rPr lang="en-GB" sz="1900" kern="1200" dirty="0"/>
            <a:t> – </a:t>
          </a:r>
          <a:r>
            <a:rPr lang="en-GB" sz="1900" kern="1200" dirty="0" err="1"/>
            <a:t>aidata</a:t>
          </a:r>
          <a:r>
            <a:rPr lang="en-GB" sz="1900" kern="1200" dirty="0"/>
            <a:t> </a:t>
          </a:r>
          <a:r>
            <a:rPr lang="en-GB" sz="1900" kern="1200" dirty="0" err="1"/>
            <a:t>kohaneda</a:t>
          </a:r>
          <a:r>
            <a:rPr lang="en-GB" sz="1900" kern="1200" dirty="0"/>
            <a:t>, </a:t>
          </a:r>
          <a:r>
            <a:rPr lang="en-GB" sz="1900" kern="1200" dirty="0" err="1"/>
            <a:t>mitte</a:t>
          </a:r>
          <a:r>
            <a:rPr lang="en-GB" sz="1900" kern="1200" dirty="0"/>
            <a:t> </a:t>
          </a:r>
          <a:r>
            <a:rPr lang="en-GB" sz="1900" kern="1200" dirty="0" err="1"/>
            <a:t>eneseväärtus</a:t>
          </a:r>
          <a:r>
            <a:rPr lang="en-GB" sz="1900" kern="1200" dirty="0"/>
            <a:t> </a:t>
          </a:r>
          <a:r>
            <a:rPr lang="en-GB" sz="1900" kern="1200" dirty="0" err="1"/>
            <a:t>kadumisele</a:t>
          </a:r>
          <a:r>
            <a:rPr lang="en-GB" sz="1900" kern="1200" dirty="0"/>
            <a:t> </a:t>
          </a:r>
          <a:r>
            <a:rPr lang="en-GB" sz="1900" kern="1200" dirty="0" err="1"/>
            <a:t>omistada</a:t>
          </a:r>
          <a:r>
            <a:rPr lang="en-GB" sz="1900" kern="1200" dirty="0"/>
            <a:t>.</a:t>
          </a:r>
          <a:endParaRPr lang="en-US" sz="1900" kern="1200" dirty="0"/>
        </a:p>
      </dsp:txBody>
      <dsp:txXfrm>
        <a:off x="1485595" y="3370630"/>
        <a:ext cx="2221196" cy="2221196"/>
      </dsp:txXfrm>
    </dsp:sp>
    <dsp:sp modelId="{A57D2EB9-1348-504B-BE9B-AFA27B6D2DD0}">
      <dsp:nvSpPr>
        <dsp:cNvPr id="0" name=""/>
        <dsp:cNvSpPr/>
      </dsp:nvSpPr>
      <dsp:spPr>
        <a:xfrm>
          <a:off x="3922111" y="3250468"/>
          <a:ext cx="2649900" cy="246152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err="1"/>
            <a:t>Kognitiivse</a:t>
          </a:r>
          <a:r>
            <a:rPr lang="en-GB" sz="1800" kern="1200" dirty="0"/>
            <a:t> </a:t>
          </a:r>
          <a:r>
            <a:rPr lang="en-GB" sz="1800" kern="1200" dirty="0" err="1"/>
            <a:t>langusega</a:t>
          </a:r>
          <a:r>
            <a:rPr lang="en-GB" sz="1800" kern="1200" dirty="0"/>
            <a:t> </a:t>
          </a:r>
          <a:r>
            <a:rPr lang="en-GB" sz="1800" kern="1200" dirty="0" err="1"/>
            <a:t>eakatel</a:t>
          </a:r>
          <a:r>
            <a:rPr lang="en-GB" sz="1800" kern="1200" dirty="0"/>
            <a:t> </a:t>
          </a:r>
          <a:r>
            <a:rPr lang="en-GB" sz="1800" kern="1200" dirty="0" err="1"/>
            <a:t>rakendada</a:t>
          </a:r>
          <a:r>
            <a:rPr lang="en-GB" sz="1800" kern="1200" dirty="0"/>
            <a:t> </a:t>
          </a:r>
          <a:r>
            <a:rPr lang="en-GB" sz="1800" kern="1200" dirty="0" err="1"/>
            <a:t>käitumislikke</a:t>
          </a:r>
          <a:r>
            <a:rPr lang="en-GB" sz="1800" kern="1200" dirty="0"/>
            <a:t> </a:t>
          </a:r>
          <a:r>
            <a:rPr lang="en-GB" sz="1800" kern="1200" dirty="0" err="1"/>
            <a:t>strateegiaid</a:t>
          </a:r>
          <a:r>
            <a:rPr lang="en-GB" sz="1800" kern="1200" dirty="0"/>
            <a:t>: </a:t>
          </a:r>
          <a:r>
            <a:rPr lang="en-GB" sz="1800" kern="1200" dirty="0" err="1"/>
            <a:t>aktiivsust</a:t>
          </a:r>
          <a:r>
            <a:rPr lang="en-GB" sz="1800" kern="1200" dirty="0"/>
            <a:t> </a:t>
          </a:r>
          <a:r>
            <a:rPr lang="en-GB" sz="1800" kern="1200" dirty="0" err="1"/>
            <a:t>toetavaid</a:t>
          </a:r>
          <a:r>
            <a:rPr lang="en-GB" sz="1800" kern="1200" dirty="0"/>
            <a:t> </a:t>
          </a:r>
          <a:r>
            <a:rPr lang="en-GB" sz="1800" kern="1200" dirty="0" err="1"/>
            <a:t>tegevusi</a:t>
          </a:r>
          <a:r>
            <a:rPr lang="en-GB" sz="1800" kern="1200" dirty="0"/>
            <a:t>, </a:t>
          </a:r>
          <a:r>
            <a:rPr lang="en-GB" sz="1800" kern="1200" dirty="0" err="1"/>
            <a:t>mälu</a:t>
          </a:r>
          <a:r>
            <a:rPr lang="en-GB" sz="1800" kern="1200" dirty="0"/>
            <a:t> </a:t>
          </a:r>
          <a:r>
            <a:rPr lang="en-GB" sz="1800" kern="1200" dirty="0" err="1"/>
            <a:t>abivahendite</a:t>
          </a:r>
          <a:r>
            <a:rPr lang="en-GB" sz="1800" kern="1200" dirty="0"/>
            <a:t> </a:t>
          </a:r>
          <a:r>
            <a:rPr lang="en-GB" sz="1800" kern="1200" dirty="0" err="1"/>
            <a:t>kasutamist</a:t>
          </a:r>
          <a:r>
            <a:rPr lang="en-GB" sz="1800" kern="1200" dirty="0"/>
            <a:t>, </a:t>
          </a:r>
          <a:r>
            <a:rPr lang="en-GB" sz="1800" kern="1200" dirty="0" err="1"/>
            <a:t>erinevaid</a:t>
          </a:r>
          <a:r>
            <a:rPr lang="en-GB" sz="1800" kern="1200" dirty="0"/>
            <a:t> </a:t>
          </a:r>
          <a:r>
            <a:rPr lang="en-GB" sz="1800" kern="1200" dirty="0" err="1"/>
            <a:t>harjutusülesandeid</a:t>
          </a:r>
          <a:r>
            <a:rPr lang="en-GB" sz="1800" kern="1200" dirty="0"/>
            <a:t> </a:t>
          </a:r>
          <a:r>
            <a:rPr lang="en-GB" sz="1800" kern="1200" dirty="0" err="1"/>
            <a:t>jne</a:t>
          </a:r>
          <a:r>
            <a:rPr lang="en-GB" sz="1800" kern="1200" dirty="0"/>
            <a:t>. </a:t>
          </a:r>
          <a:endParaRPr lang="en-US" sz="1800" kern="1200" dirty="0"/>
        </a:p>
      </dsp:txBody>
      <dsp:txXfrm>
        <a:off x="4042273" y="3370630"/>
        <a:ext cx="2409576" cy="22211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9/24/20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18" Type="http://schemas.openxmlformats.org/officeDocument/2006/relationships/diagramLayout" Target="../diagrams/layout8.xml"/><Relationship Id="rId3" Type="http://schemas.openxmlformats.org/officeDocument/2006/relationships/diagramLayout" Target="../diagrams/layout5.xml"/><Relationship Id="rId21" Type="http://schemas.microsoft.com/office/2007/relationships/diagramDrawing" Target="../diagrams/drawing8.xml"/><Relationship Id="rId7" Type="http://schemas.openxmlformats.org/officeDocument/2006/relationships/diagramData" Target="../diagrams/data6.xml"/><Relationship Id="rId12" Type="http://schemas.openxmlformats.org/officeDocument/2006/relationships/diagramData" Target="../diagrams/data7.xml"/><Relationship Id="rId17" Type="http://schemas.openxmlformats.org/officeDocument/2006/relationships/diagramData" Target="../diagrams/data8.xml"/><Relationship Id="rId2" Type="http://schemas.openxmlformats.org/officeDocument/2006/relationships/diagramData" Target="../diagrams/data5.xml"/><Relationship Id="rId16" Type="http://schemas.microsoft.com/office/2007/relationships/diagramDrawing" Target="../diagrams/drawing7.xml"/><Relationship Id="rId20" Type="http://schemas.openxmlformats.org/officeDocument/2006/relationships/diagramColors" Target="../diagrams/colors8.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19" Type="http://schemas.openxmlformats.org/officeDocument/2006/relationships/diagramQuickStyle" Target="../diagrams/quickStyle8.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5430-B2D1-C644-B1BF-B06034C3139F}"/>
              </a:ext>
            </a:extLst>
          </p:cNvPr>
          <p:cNvSpPr>
            <a:spLocks noGrp="1"/>
          </p:cNvSpPr>
          <p:nvPr>
            <p:ph type="ctrTitle"/>
          </p:nvPr>
        </p:nvSpPr>
        <p:spPr>
          <a:xfrm>
            <a:off x="691376" y="2404534"/>
            <a:ext cx="9288965" cy="1646302"/>
          </a:xfrm>
        </p:spPr>
        <p:txBody>
          <a:bodyPr/>
          <a:lstStyle/>
          <a:p>
            <a:pPr algn="ctr"/>
            <a:r>
              <a:rPr lang="en-EE" dirty="0"/>
              <a:t>VANEMAEALISTE EMOTSIONAALSED VAJADUSED</a:t>
            </a:r>
          </a:p>
        </p:txBody>
      </p:sp>
      <p:sp>
        <p:nvSpPr>
          <p:cNvPr id="3" name="Subtitle 2">
            <a:extLst>
              <a:ext uri="{FF2B5EF4-FFF2-40B4-BE49-F238E27FC236}">
                <a16:creationId xmlns:a16="http://schemas.microsoft.com/office/drawing/2014/main" id="{22B821BA-26F6-E04C-B65A-FAE30089771E}"/>
              </a:ext>
            </a:extLst>
          </p:cNvPr>
          <p:cNvSpPr>
            <a:spLocks noGrp="1"/>
          </p:cNvSpPr>
          <p:nvPr>
            <p:ph type="subTitle" idx="1"/>
          </p:nvPr>
        </p:nvSpPr>
        <p:spPr>
          <a:xfrm>
            <a:off x="1507067" y="4050833"/>
            <a:ext cx="8306006" cy="1096899"/>
          </a:xfrm>
        </p:spPr>
        <p:txBody>
          <a:bodyPr>
            <a:noAutofit/>
          </a:bodyPr>
          <a:lstStyle/>
          <a:p>
            <a:r>
              <a:rPr lang="en-EE" dirty="0"/>
              <a:t>Pille-Riin Indermitte</a:t>
            </a:r>
          </a:p>
          <a:p>
            <a:r>
              <a:rPr lang="en-EE" dirty="0"/>
              <a:t>Kliiniline psühholoog-psüghhoterapeut</a:t>
            </a:r>
          </a:p>
          <a:p>
            <a:endParaRPr lang="en-EE" dirty="0"/>
          </a:p>
        </p:txBody>
      </p:sp>
      <p:pic>
        <p:nvPicPr>
          <p:cNvPr id="4" name="Picture 3">
            <a:extLst>
              <a:ext uri="{FF2B5EF4-FFF2-40B4-BE49-F238E27FC236}">
                <a16:creationId xmlns:a16="http://schemas.microsoft.com/office/drawing/2014/main" id="{EEECF173-DB20-B34D-8F5A-FFEBF12A7A06}"/>
              </a:ext>
            </a:extLst>
          </p:cNvPr>
          <p:cNvPicPr>
            <a:picLocks noChangeAspect="1"/>
          </p:cNvPicPr>
          <p:nvPr/>
        </p:nvPicPr>
        <p:blipFill>
          <a:blip r:embed="rId2"/>
          <a:stretch>
            <a:fillRect/>
          </a:stretch>
        </p:blipFill>
        <p:spPr>
          <a:xfrm>
            <a:off x="2378927" y="5697134"/>
            <a:ext cx="5550636" cy="889403"/>
          </a:xfrm>
          <a:prstGeom prst="rect">
            <a:avLst/>
          </a:prstGeom>
        </p:spPr>
      </p:pic>
    </p:spTree>
    <p:extLst>
      <p:ext uri="{BB962C8B-B14F-4D97-AF65-F5344CB8AC3E}">
        <p14:creationId xmlns:p14="http://schemas.microsoft.com/office/powerpoint/2010/main" val="351567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9FD29C-8AC4-1947-B87C-6B69C5C4DBD7}"/>
              </a:ext>
            </a:extLst>
          </p:cNvPr>
          <p:cNvSpPr>
            <a:spLocks noGrp="1"/>
          </p:cNvSpPr>
          <p:nvPr>
            <p:ph type="title"/>
          </p:nvPr>
        </p:nvSpPr>
        <p:spPr>
          <a:xfrm>
            <a:off x="677334" y="274638"/>
            <a:ext cx="8596668" cy="925512"/>
          </a:xfrm>
        </p:spPr>
        <p:txBody>
          <a:bodyPr>
            <a:normAutofit fontScale="90000"/>
          </a:bodyPr>
          <a:lstStyle/>
          <a:p>
            <a:r>
              <a:rPr lang="en-EE" dirty="0"/>
              <a:t>Peamised emotsionaalsed muutused vanemas eas</a:t>
            </a:r>
          </a:p>
        </p:txBody>
      </p:sp>
      <p:graphicFrame>
        <p:nvGraphicFramePr>
          <p:cNvPr id="16" name="Content Placeholder 15">
            <a:extLst>
              <a:ext uri="{FF2B5EF4-FFF2-40B4-BE49-F238E27FC236}">
                <a16:creationId xmlns:a16="http://schemas.microsoft.com/office/drawing/2014/main" id="{CDADCB6C-63BF-7342-92CA-89BF554A86FA}"/>
              </a:ext>
            </a:extLst>
          </p:cNvPr>
          <p:cNvGraphicFramePr>
            <a:graphicFrameLocks noGrp="1"/>
          </p:cNvGraphicFramePr>
          <p:nvPr>
            <p:ph idx="1"/>
            <p:extLst>
              <p:ext uri="{D42A27DB-BD31-4B8C-83A1-F6EECF244321}">
                <p14:modId xmlns:p14="http://schemas.microsoft.com/office/powerpoint/2010/main" val="4189707028"/>
              </p:ext>
            </p:extLst>
          </p:nvPr>
        </p:nvGraphicFramePr>
        <p:xfrm>
          <a:off x="257175" y="1389063"/>
          <a:ext cx="10744199" cy="925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Content Placeholder 15">
            <a:extLst>
              <a:ext uri="{FF2B5EF4-FFF2-40B4-BE49-F238E27FC236}">
                <a16:creationId xmlns:a16="http://schemas.microsoft.com/office/drawing/2014/main" id="{29CE39A1-3957-0148-AA05-16449C3489AE}"/>
              </a:ext>
            </a:extLst>
          </p:cNvPr>
          <p:cNvGraphicFramePr>
            <a:graphicFrameLocks/>
          </p:cNvGraphicFramePr>
          <p:nvPr>
            <p:extLst>
              <p:ext uri="{D42A27DB-BD31-4B8C-83A1-F6EECF244321}">
                <p14:modId xmlns:p14="http://schemas.microsoft.com/office/powerpoint/2010/main" val="2796245824"/>
              </p:ext>
            </p:extLst>
          </p:nvPr>
        </p:nvGraphicFramePr>
        <p:xfrm>
          <a:off x="257175" y="2698750"/>
          <a:ext cx="10744199" cy="925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Content Placeholder 15">
            <a:extLst>
              <a:ext uri="{FF2B5EF4-FFF2-40B4-BE49-F238E27FC236}">
                <a16:creationId xmlns:a16="http://schemas.microsoft.com/office/drawing/2014/main" id="{F22E4D51-B418-0F41-89BF-F39120419F31}"/>
              </a:ext>
            </a:extLst>
          </p:cNvPr>
          <p:cNvGraphicFramePr>
            <a:graphicFrameLocks/>
          </p:cNvGraphicFramePr>
          <p:nvPr>
            <p:extLst>
              <p:ext uri="{D42A27DB-BD31-4B8C-83A1-F6EECF244321}">
                <p14:modId xmlns:p14="http://schemas.microsoft.com/office/powerpoint/2010/main" val="657221935"/>
              </p:ext>
            </p:extLst>
          </p:nvPr>
        </p:nvGraphicFramePr>
        <p:xfrm>
          <a:off x="257175" y="4006850"/>
          <a:ext cx="10744199" cy="9255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2" name="Content Placeholder 15">
            <a:extLst>
              <a:ext uri="{FF2B5EF4-FFF2-40B4-BE49-F238E27FC236}">
                <a16:creationId xmlns:a16="http://schemas.microsoft.com/office/drawing/2014/main" id="{1F7ED152-413C-E340-A896-23782A551AC1}"/>
              </a:ext>
            </a:extLst>
          </p:cNvPr>
          <p:cNvGraphicFramePr>
            <a:graphicFrameLocks/>
          </p:cNvGraphicFramePr>
          <p:nvPr>
            <p:extLst>
              <p:ext uri="{D42A27DB-BD31-4B8C-83A1-F6EECF244321}">
                <p14:modId xmlns:p14="http://schemas.microsoft.com/office/powerpoint/2010/main" val="2553652092"/>
              </p:ext>
            </p:extLst>
          </p:nvPr>
        </p:nvGraphicFramePr>
        <p:xfrm>
          <a:off x="257175" y="5202237"/>
          <a:ext cx="10744199" cy="92551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43371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9FD29C-8AC4-1947-B87C-6B69C5C4DBD7}"/>
              </a:ext>
            </a:extLst>
          </p:cNvPr>
          <p:cNvSpPr>
            <a:spLocks noGrp="1"/>
          </p:cNvSpPr>
          <p:nvPr>
            <p:ph type="title"/>
          </p:nvPr>
        </p:nvSpPr>
        <p:spPr>
          <a:xfrm>
            <a:off x="677334" y="274638"/>
            <a:ext cx="8596668" cy="925512"/>
          </a:xfrm>
        </p:spPr>
        <p:txBody>
          <a:bodyPr>
            <a:normAutofit fontScale="90000"/>
          </a:bodyPr>
          <a:lstStyle/>
          <a:p>
            <a:r>
              <a:rPr lang="en-EE" dirty="0"/>
              <a:t>Peamised emotsionaalsed muutused vanemas eas</a:t>
            </a:r>
          </a:p>
        </p:txBody>
      </p:sp>
      <p:graphicFrame>
        <p:nvGraphicFramePr>
          <p:cNvPr id="16" name="Content Placeholder 15">
            <a:extLst>
              <a:ext uri="{FF2B5EF4-FFF2-40B4-BE49-F238E27FC236}">
                <a16:creationId xmlns:a16="http://schemas.microsoft.com/office/drawing/2014/main" id="{CDADCB6C-63BF-7342-92CA-89BF554A86FA}"/>
              </a:ext>
            </a:extLst>
          </p:cNvPr>
          <p:cNvGraphicFramePr>
            <a:graphicFrameLocks noGrp="1"/>
          </p:cNvGraphicFramePr>
          <p:nvPr>
            <p:ph idx="1"/>
            <p:extLst>
              <p:ext uri="{D42A27DB-BD31-4B8C-83A1-F6EECF244321}">
                <p14:modId xmlns:p14="http://schemas.microsoft.com/office/powerpoint/2010/main" val="1963347283"/>
              </p:ext>
            </p:extLst>
          </p:nvPr>
        </p:nvGraphicFramePr>
        <p:xfrm>
          <a:off x="257175" y="1389063"/>
          <a:ext cx="10744199" cy="925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Content Placeholder 15">
            <a:extLst>
              <a:ext uri="{FF2B5EF4-FFF2-40B4-BE49-F238E27FC236}">
                <a16:creationId xmlns:a16="http://schemas.microsoft.com/office/drawing/2014/main" id="{29CE39A1-3957-0148-AA05-16449C3489AE}"/>
              </a:ext>
            </a:extLst>
          </p:cNvPr>
          <p:cNvGraphicFramePr>
            <a:graphicFrameLocks/>
          </p:cNvGraphicFramePr>
          <p:nvPr>
            <p:extLst>
              <p:ext uri="{D42A27DB-BD31-4B8C-83A1-F6EECF244321}">
                <p14:modId xmlns:p14="http://schemas.microsoft.com/office/powerpoint/2010/main" val="3038518944"/>
              </p:ext>
            </p:extLst>
          </p:nvPr>
        </p:nvGraphicFramePr>
        <p:xfrm>
          <a:off x="257175" y="2698750"/>
          <a:ext cx="10744199" cy="9255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Content Placeholder 15">
            <a:extLst>
              <a:ext uri="{FF2B5EF4-FFF2-40B4-BE49-F238E27FC236}">
                <a16:creationId xmlns:a16="http://schemas.microsoft.com/office/drawing/2014/main" id="{F22E4D51-B418-0F41-89BF-F39120419F31}"/>
              </a:ext>
            </a:extLst>
          </p:cNvPr>
          <p:cNvGraphicFramePr>
            <a:graphicFrameLocks/>
          </p:cNvGraphicFramePr>
          <p:nvPr>
            <p:extLst>
              <p:ext uri="{D42A27DB-BD31-4B8C-83A1-F6EECF244321}">
                <p14:modId xmlns:p14="http://schemas.microsoft.com/office/powerpoint/2010/main" val="3345703892"/>
              </p:ext>
            </p:extLst>
          </p:nvPr>
        </p:nvGraphicFramePr>
        <p:xfrm>
          <a:off x="257175" y="4006850"/>
          <a:ext cx="10744199" cy="9255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2" name="Content Placeholder 15">
            <a:extLst>
              <a:ext uri="{FF2B5EF4-FFF2-40B4-BE49-F238E27FC236}">
                <a16:creationId xmlns:a16="http://schemas.microsoft.com/office/drawing/2014/main" id="{1F7ED152-413C-E340-A896-23782A551AC1}"/>
              </a:ext>
            </a:extLst>
          </p:cNvPr>
          <p:cNvGraphicFramePr>
            <a:graphicFrameLocks/>
          </p:cNvGraphicFramePr>
          <p:nvPr>
            <p:extLst>
              <p:ext uri="{D42A27DB-BD31-4B8C-83A1-F6EECF244321}">
                <p14:modId xmlns:p14="http://schemas.microsoft.com/office/powerpoint/2010/main" val="3282755146"/>
              </p:ext>
            </p:extLst>
          </p:nvPr>
        </p:nvGraphicFramePr>
        <p:xfrm>
          <a:off x="257175" y="5202237"/>
          <a:ext cx="10744199" cy="92551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17372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370A0-2FC5-A84B-B314-2038C7D3E0FC}"/>
              </a:ext>
            </a:extLst>
          </p:cNvPr>
          <p:cNvSpPr>
            <a:spLocks noGrp="1"/>
          </p:cNvSpPr>
          <p:nvPr>
            <p:ph type="title"/>
          </p:nvPr>
        </p:nvSpPr>
        <p:spPr>
          <a:xfrm>
            <a:off x="1043950" y="1179151"/>
            <a:ext cx="3300646" cy="4463889"/>
          </a:xfrm>
        </p:spPr>
        <p:txBody>
          <a:bodyPr anchor="ctr">
            <a:normAutofit/>
          </a:bodyPr>
          <a:lstStyle/>
          <a:p>
            <a:r>
              <a:rPr lang="en-EE" sz="3100" dirty="0"/>
              <a:t>Vanemaaealiste kognitiiv-käitumisteraapia näidustused</a:t>
            </a:r>
          </a:p>
        </p:txBody>
      </p:sp>
      <p:sp>
        <p:nvSpPr>
          <p:cNvPr id="13" name="Isosceles Triangle 12">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B99113F0-C3CC-C646-B875-16B9074D1916}"/>
              </a:ext>
            </a:extLst>
          </p:cNvPr>
          <p:cNvSpPr>
            <a:spLocks noGrp="1"/>
          </p:cNvSpPr>
          <p:nvPr>
            <p:ph idx="1"/>
          </p:nvPr>
        </p:nvSpPr>
        <p:spPr>
          <a:xfrm>
            <a:off x="4978918" y="1109145"/>
            <a:ext cx="6341016" cy="4603900"/>
          </a:xfrm>
        </p:spPr>
        <p:txBody>
          <a:bodyPr anchor="ctr">
            <a:normAutofit/>
          </a:bodyPr>
          <a:lstStyle/>
          <a:p>
            <a:r>
              <a:rPr lang="en-GB" sz="2400" dirty="0" err="1"/>
              <a:t>Kerge</a:t>
            </a:r>
            <a:r>
              <a:rPr lang="en-GB" sz="2400" dirty="0"/>
              <a:t> </a:t>
            </a:r>
            <a:r>
              <a:rPr lang="en-GB" sz="2400" dirty="0" err="1"/>
              <a:t>kuni</a:t>
            </a:r>
            <a:r>
              <a:rPr lang="en-GB" sz="2400" dirty="0"/>
              <a:t> </a:t>
            </a:r>
            <a:r>
              <a:rPr lang="en-GB" sz="2400" dirty="0" err="1"/>
              <a:t>mõõdukas</a:t>
            </a:r>
            <a:r>
              <a:rPr lang="en-GB" sz="2400" dirty="0"/>
              <a:t> </a:t>
            </a:r>
            <a:r>
              <a:rPr lang="en-GB" sz="2400" dirty="0" err="1"/>
              <a:t>depressioon</a:t>
            </a:r>
            <a:r>
              <a:rPr lang="en-GB" sz="2400" dirty="0"/>
              <a:t>. </a:t>
            </a:r>
            <a:r>
              <a:rPr lang="en-GB" sz="2400" dirty="0" err="1"/>
              <a:t>Raske</a:t>
            </a:r>
            <a:r>
              <a:rPr lang="en-GB" sz="2400" dirty="0"/>
              <a:t> </a:t>
            </a:r>
            <a:r>
              <a:rPr lang="en-GB" sz="2400" dirty="0" err="1"/>
              <a:t>depressiooni</a:t>
            </a:r>
            <a:r>
              <a:rPr lang="en-GB" sz="2400" dirty="0"/>
              <a:t> </a:t>
            </a:r>
            <a:r>
              <a:rPr lang="en-GB" sz="2400" dirty="0" err="1"/>
              <a:t>korral</a:t>
            </a:r>
            <a:r>
              <a:rPr lang="en-GB" sz="2400" dirty="0"/>
              <a:t> </a:t>
            </a:r>
            <a:r>
              <a:rPr lang="en-GB" sz="2400" dirty="0" err="1"/>
              <a:t>kohandada</a:t>
            </a:r>
            <a:r>
              <a:rPr lang="en-GB" sz="2400" dirty="0"/>
              <a:t> </a:t>
            </a:r>
            <a:r>
              <a:rPr lang="en-GB" sz="2400" dirty="0" err="1"/>
              <a:t>kombinatsiooni</a:t>
            </a:r>
            <a:r>
              <a:rPr lang="en-GB" sz="2400" dirty="0"/>
              <a:t> </a:t>
            </a:r>
            <a:r>
              <a:rPr lang="en-GB" sz="2400" dirty="0" err="1"/>
              <a:t>farmakoteraapiast</a:t>
            </a:r>
            <a:r>
              <a:rPr lang="en-GB" sz="2400" dirty="0"/>
              <a:t> </a:t>
            </a:r>
            <a:r>
              <a:rPr lang="en-GB" sz="2400" dirty="0" err="1"/>
              <a:t>ja</a:t>
            </a:r>
            <a:r>
              <a:rPr lang="en-GB" sz="2400" dirty="0"/>
              <a:t> </a:t>
            </a:r>
            <a:r>
              <a:rPr lang="en-GB" sz="2400" dirty="0" err="1"/>
              <a:t>psühhoteraapiast</a:t>
            </a:r>
            <a:r>
              <a:rPr lang="en-GB" sz="2400" dirty="0"/>
              <a:t>. </a:t>
            </a:r>
          </a:p>
          <a:p>
            <a:endParaRPr lang="en-GB" sz="2400" dirty="0"/>
          </a:p>
          <a:p>
            <a:r>
              <a:rPr lang="en-GB" sz="2400" dirty="0" err="1"/>
              <a:t>Ärevushäired</a:t>
            </a:r>
            <a:r>
              <a:rPr lang="en-GB" sz="2400" dirty="0"/>
              <a:t> </a:t>
            </a:r>
            <a:r>
              <a:rPr lang="en-GB" sz="2400" dirty="0" err="1"/>
              <a:t>ja</a:t>
            </a:r>
            <a:r>
              <a:rPr lang="en-GB" sz="2400" dirty="0"/>
              <a:t> </a:t>
            </a:r>
            <a:r>
              <a:rPr lang="en-GB" sz="2400" dirty="0" err="1"/>
              <a:t>erinevad</a:t>
            </a:r>
            <a:r>
              <a:rPr lang="en-GB" sz="2400" dirty="0"/>
              <a:t> </a:t>
            </a:r>
            <a:r>
              <a:rPr lang="en-GB" sz="2400" dirty="0" err="1"/>
              <a:t>ärevusseisundid</a:t>
            </a:r>
            <a:r>
              <a:rPr lang="en-GB" sz="2400" dirty="0"/>
              <a:t>. </a:t>
            </a:r>
          </a:p>
          <a:p>
            <a:endParaRPr lang="en-GB" sz="2400" dirty="0"/>
          </a:p>
          <a:p>
            <a:r>
              <a:rPr lang="en-GB" sz="2400" dirty="0" err="1"/>
              <a:t>Unehäired</a:t>
            </a:r>
            <a:r>
              <a:rPr lang="en-GB" sz="2400" dirty="0"/>
              <a:t>—</a:t>
            </a:r>
            <a:r>
              <a:rPr lang="en-GB" sz="2400" dirty="0" err="1"/>
              <a:t>nii</a:t>
            </a:r>
            <a:r>
              <a:rPr lang="en-GB" sz="2400" dirty="0"/>
              <a:t> </a:t>
            </a:r>
            <a:r>
              <a:rPr lang="en-GB" sz="2400" dirty="0" err="1"/>
              <a:t>primaarsed</a:t>
            </a:r>
            <a:r>
              <a:rPr lang="en-GB" sz="2400" dirty="0"/>
              <a:t>, </a:t>
            </a:r>
            <a:r>
              <a:rPr lang="en-GB" sz="2400" dirty="0" err="1"/>
              <a:t>kui</a:t>
            </a:r>
            <a:r>
              <a:rPr lang="en-GB" sz="2400" dirty="0"/>
              <a:t> </a:t>
            </a:r>
            <a:r>
              <a:rPr lang="en-GB" sz="2400" dirty="0" err="1"/>
              <a:t>komorbiidsed</a:t>
            </a:r>
            <a:r>
              <a:rPr lang="en-GB" sz="2400" dirty="0"/>
              <a:t> </a:t>
            </a:r>
            <a:r>
              <a:rPr lang="en-GB" sz="2400" dirty="0" err="1"/>
              <a:t>koos</a:t>
            </a:r>
            <a:r>
              <a:rPr lang="en-GB" sz="2400" dirty="0"/>
              <a:t> </a:t>
            </a:r>
            <a:r>
              <a:rPr lang="en-GB" sz="2400" dirty="0" err="1"/>
              <a:t>teiste</a:t>
            </a:r>
            <a:r>
              <a:rPr lang="en-GB" sz="2400" dirty="0"/>
              <a:t> </a:t>
            </a:r>
            <a:r>
              <a:rPr lang="en-GB" sz="2400" dirty="0" err="1"/>
              <a:t>haigusseisunditega</a:t>
            </a:r>
            <a:r>
              <a:rPr lang="en-GB" sz="2400" dirty="0"/>
              <a:t>.</a:t>
            </a:r>
          </a:p>
          <a:p>
            <a:endParaRPr lang="en-EE" dirty="0"/>
          </a:p>
        </p:txBody>
      </p:sp>
      <p:sp>
        <p:nvSpPr>
          <p:cNvPr id="17" name="Isosceles Triangle 16">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123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98B207-A4B2-CD4C-8763-B887B7115012}"/>
              </a:ext>
            </a:extLst>
          </p:cNvPr>
          <p:cNvSpPr>
            <a:spLocks noGrp="1"/>
          </p:cNvSpPr>
          <p:nvPr>
            <p:ph type="title"/>
          </p:nvPr>
        </p:nvSpPr>
        <p:spPr>
          <a:xfrm>
            <a:off x="652481" y="1382486"/>
            <a:ext cx="3547581" cy="4093028"/>
          </a:xfrm>
        </p:spPr>
        <p:txBody>
          <a:bodyPr anchor="ctr">
            <a:normAutofit/>
          </a:bodyPr>
          <a:lstStyle/>
          <a:p>
            <a:r>
              <a:rPr lang="en-EE" sz="3400"/>
              <a:t>KKT kohaldamine vanemaealistele</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CA6CEFE-2CD1-44B8-8E0E-B82606B3DD13}"/>
              </a:ext>
            </a:extLst>
          </p:cNvPr>
          <p:cNvGraphicFramePr>
            <a:graphicFrameLocks noGrp="1"/>
          </p:cNvGraphicFramePr>
          <p:nvPr>
            <p:ph idx="1"/>
            <p:extLst>
              <p:ext uri="{D42A27DB-BD31-4B8C-83A1-F6EECF244321}">
                <p14:modId xmlns:p14="http://schemas.microsoft.com/office/powerpoint/2010/main" val="3807277927"/>
              </p:ext>
            </p:extLst>
          </p:nvPr>
        </p:nvGraphicFramePr>
        <p:xfrm>
          <a:off x="4200062" y="211873"/>
          <a:ext cx="7843255" cy="6311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098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86678-765C-884C-A7AE-BCB3C0E711C7}"/>
              </a:ext>
            </a:extLst>
          </p:cNvPr>
          <p:cNvSpPr>
            <a:spLocks noGrp="1"/>
          </p:cNvSpPr>
          <p:nvPr>
            <p:ph type="title"/>
          </p:nvPr>
        </p:nvSpPr>
        <p:spPr>
          <a:xfrm>
            <a:off x="652481" y="1382486"/>
            <a:ext cx="3547581" cy="4093028"/>
          </a:xfrm>
        </p:spPr>
        <p:txBody>
          <a:bodyPr anchor="ctr">
            <a:normAutofit/>
          </a:bodyPr>
          <a:lstStyle/>
          <a:p>
            <a:r>
              <a:rPr lang="en-EE" sz="4400"/>
              <a:t>KKT ei ole näidustatud</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4D03837-BF98-4B2F-A142-8582A16D00E6}"/>
              </a:ext>
            </a:extLst>
          </p:cNvPr>
          <p:cNvGraphicFramePr>
            <a:graphicFrameLocks noGrp="1"/>
          </p:cNvGraphicFramePr>
          <p:nvPr>
            <p:ph idx="1"/>
            <p:extLst>
              <p:ext uri="{D42A27DB-BD31-4B8C-83A1-F6EECF244321}">
                <p14:modId xmlns:p14="http://schemas.microsoft.com/office/powerpoint/2010/main" val="392608135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691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B6ED-19D2-2242-A12A-84C58D4A6FB8}"/>
              </a:ext>
            </a:extLst>
          </p:cNvPr>
          <p:cNvSpPr>
            <a:spLocks noGrp="1"/>
          </p:cNvSpPr>
          <p:nvPr>
            <p:ph type="title"/>
          </p:nvPr>
        </p:nvSpPr>
        <p:spPr/>
        <p:txBody>
          <a:bodyPr/>
          <a:lstStyle/>
          <a:p>
            <a:r>
              <a:rPr lang="en-EE" dirty="0"/>
              <a:t>Aga ka dementne inimene tunneb emotsioone </a:t>
            </a:r>
          </a:p>
        </p:txBody>
      </p:sp>
      <p:sp>
        <p:nvSpPr>
          <p:cNvPr id="3" name="Content Placeholder 2">
            <a:extLst>
              <a:ext uri="{FF2B5EF4-FFF2-40B4-BE49-F238E27FC236}">
                <a16:creationId xmlns:a16="http://schemas.microsoft.com/office/drawing/2014/main" id="{E8EBEB09-5F73-9241-94F2-8DBBF0B581FE}"/>
              </a:ext>
            </a:extLst>
          </p:cNvPr>
          <p:cNvSpPr>
            <a:spLocks noGrp="1"/>
          </p:cNvSpPr>
          <p:nvPr>
            <p:ph idx="1"/>
          </p:nvPr>
        </p:nvSpPr>
        <p:spPr>
          <a:xfrm>
            <a:off x="677334" y="1930400"/>
            <a:ext cx="8596668" cy="4213921"/>
          </a:xfrm>
        </p:spPr>
        <p:txBody>
          <a:bodyPr>
            <a:normAutofit fontScale="92500" lnSpcReduction="10000"/>
          </a:bodyPr>
          <a:lstStyle/>
          <a:p>
            <a:r>
              <a:rPr lang="et-EE" sz="2000" dirty="0"/>
              <a:t>Haiguse alguses võib tekkida segadus, hämmeldustunne ja masendus ning viivad eemale tõmbumiseni. Eemale tõmbumine ja passiivseks jäämine soodustavad ja kiirendavad toimetulekuvõime halvenemist ja seetõttu ei tohi unustada haige ergutamist, seltsis olemist ja huumorit</a:t>
            </a:r>
          </a:p>
          <a:p>
            <a:r>
              <a:rPr lang="et-EE" sz="2000" dirty="0"/>
              <a:t>Meenutamine - parandab ajutegevust ja aitab kogeda meeldivaid emotsioone, mis kokkuvõttes lisavad elule kvaliteeti</a:t>
            </a:r>
          </a:p>
          <a:p>
            <a:r>
              <a:rPr lang="et-EE" sz="2000" dirty="0"/>
              <a:t>Lemmiktegevused - tegevusaktiivsus ennetab dementsuse süvenemist. Vähendab üksindustunnet, lootusetust ja suitsiidmõtteid ning aitab säilitada eneseväärikust</a:t>
            </a:r>
          </a:p>
          <a:p>
            <a:r>
              <a:rPr lang="et-EE" sz="2000" dirty="0"/>
              <a:t>Jõukohased tööd – mitte liiga kerge, aga ka mitte liiga raske ja mitme etapilist planeerimist/tegutsemist nõudev</a:t>
            </a:r>
          </a:p>
          <a:p>
            <a:r>
              <a:rPr lang="et-EE" sz="2000" dirty="0"/>
              <a:t>Lugemine</a:t>
            </a:r>
          </a:p>
          <a:p>
            <a:r>
              <a:rPr lang="et-EE" sz="2000" dirty="0"/>
              <a:t>Raadio kuulamine, teleri vaatamine</a:t>
            </a:r>
          </a:p>
          <a:p>
            <a:endParaRPr lang="en-EE" dirty="0"/>
          </a:p>
        </p:txBody>
      </p:sp>
    </p:spTree>
    <p:extLst>
      <p:ext uri="{BB962C8B-B14F-4D97-AF65-F5344CB8AC3E}">
        <p14:creationId xmlns:p14="http://schemas.microsoft.com/office/powerpoint/2010/main" val="438330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72799" y="6313714"/>
            <a:ext cx="667657" cy="391886"/>
          </a:xfrm>
        </p:spPr>
        <p:txBody>
          <a:bodyPr/>
          <a:lstStyle/>
          <a:p>
            <a:fld id="{0136DE09-E91B-4BD0-838D-8D2EB7AB9DAD}" type="slidenum">
              <a:rPr lang="en-US" smtClean="0"/>
              <a:pPr/>
              <a:t>16</a:t>
            </a:fld>
            <a:endParaRPr lang="en-US"/>
          </a:p>
        </p:txBody>
      </p:sp>
      <p:pic>
        <p:nvPicPr>
          <p:cNvPr id="38914" name="Picture 2" descr="http://www.nlgroup.co.uk/wp-content/uploads/2012/06/Dementia-sufferers-playing-games.jpg"/>
          <p:cNvPicPr>
            <a:picLocks noChangeAspect="1" noChangeArrowheads="1"/>
          </p:cNvPicPr>
          <p:nvPr/>
        </p:nvPicPr>
        <p:blipFill>
          <a:blip r:embed="rId2" cstate="print"/>
          <a:srcRect/>
          <a:stretch>
            <a:fillRect/>
          </a:stretch>
        </p:blipFill>
        <p:spPr bwMode="auto">
          <a:xfrm>
            <a:off x="1665061" y="420914"/>
            <a:ext cx="9685110" cy="6140224"/>
          </a:xfrm>
          <a:prstGeom prst="rect">
            <a:avLst/>
          </a:prstGeom>
          <a:noFill/>
        </p:spPr>
      </p:pic>
    </p:spTree>
    <p:extLst>
      <p:ext uri="{BB962C8B-B14F-4D97-AF65-F5344CB8AC3E}">
        <p14:creationId xmlns:p14="http://schemas.microsoft.com/office/powerpoint/2010/main" val="2514421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B844-0EF0-AD4F-8226-485E073400B3}"/>
              </a:ext>
            </a:extLst>
          </p:cNvPr>
          <p:cNvSpPr>
            <a:spLocks noGrp="1"/>
          </p:cNvSpPr>
          <p:nvPr>
            <p:ph type="title"/>
          </p:nvPr>
        </p:nvSpPr>
        <p:spPr/>
        <p:txBody>
          <a:bodyPr/>
          <a:lstStyle/>
          <a:p>
            <a:r>
              <a:rPr lang="en-EE" dirty="0"/>
              <a:t>Mis sai Lindast?</a:t>
            </a:r>
          </a:p>
        </p:txBody>
      </p:sp>
      <p:sp>
        <p:nvSpPr>
          <p:cNvPr id="4" name="Text Placeholder 3">
            <a:extLst>
              <a:ext uri="{FF2B5EF4-FFF2-40B4-BE49-F238E27FC236}">
                <a16:creationId xmlns:a16="http://schemas.microsoft.com/office/drawing/2014/main" id="{E7F2073E-400D-2042-88CD-3EA08E1E1755}"/>
              </a:ext>
            </a:extLst>
          </p:cNvPr>
          <p:cNvSpPr>
            <a:spLocks noGrp="1"/>
          </p:cNvSpPr>
          <p:nvPr>
            <p:ph type="body" idx="1"/>
          </p:nvPr>
        </p:nvSpPr>
        <p:spPr>
          <a:xfrm>
            <a:off x="675745" y="1531202"/>
            <a:ext cx="4185623" cy="994170"/>
          </a:xfrm>
        </p:spPr>
        <p:txBody>
          <a:bodyPr/>
          <a:lstStyle/>
          <a:p>
            <a:r>
              <a:rPr lang="en-EE" dirty="0"/>
              <a:t>Mõtted ja tõekspidamised enne</a:t>
            </a:r>
          </a:p>
        </p:txBody>
      </p:sp>
      <p:sp>
        <p:nvSpPr>
          <p:cNvPr id="5" name="Content Placeholder 4">
            <a:extLst>
              <a:ext uri="{FF2B5EF4-FFF2-40B4-BE49-F238E27FC236}">
                <a16:creationId xmlns:a16="http://schemas.microsoft.com/office/drawing/2014/main" id="{BC8DF5A6-5C46-E949-9FD7-16AC61A6EB5F}"/>
              </a:ext>
            </a:extLst>
          </p:cNvPr>
          <p:cNvSpPr>
            <a:spLocks noGrp="1"/>
          </p:cNvSpPr>
          <p:nvPr>
            <p:ph sz="half" idx="2"/>
          </p:nvPr>
        </p:nvSpPr>
        <p:spPr/>
        <p:txBody>
          <a:bodyPr>
            <a:normAutofit fontScale="92500" lnSpcReduction="20000"/>
          </a:bodyPr>
          <a:lstStyle/>
          <a:p>
            <a:r>
              <a:rPr lang="en-EE" dirty="0"/>
              <a:t>Kõik on halvasti</a:t>
            </a:r>
          </a:p>
          <a:p>
            <a:r>
              <a:rPr lang="en-EE" dirty="0"/>
              <a:t>Mul pole jaksu</a:t>
            </a:r>
          </a:p>
          <a:p>
            <a:r>
              <a:rPr lang="en-EE" dirty="0"/>
              <a:t>Mul tuleb nutt peale</a:t>
            </a:r>
          </a:p>
          <a:p>
            <a:r>
              <a:rPr lang="en-EE" dirty="0"/>
              <a:t>Minust pole midagi kasu</a:t>
            </a:r>
          </a:p>
          <a:p>
            <a:r>
              <a:rPr lang="en-EE" dirty="0"/>
              <a:t>Ma ei taha teha kodu- ja aiatöid</a:t>
            </a:r>
          </a:p>
          <a:p>
            <a:r>
              <a:rPr lang="en-EE" dirty="0"/>
              <a:t>Lapselaps on jäänud kaugeks</a:t>
            </a:r>
          </a:p>
          <a:p>
            <a:r>
              <a:rPr lang="en-EE" dirty="0"/>
              <a:t>MA OLEN KASUTU JA TÜLIKS</a:t>
            </a:r>
          </a:p>
          <a:p>
            <a:endParaRPr lang="en-EE" dirty="0"/>
          </a:p>
        </p:txBody>
      </p:sp>
      <p:sp>
        <p:nvSpPr>
          <p:cNvPr id="6" name="Text Placeholder 5">
            <a:extLst>
              <a:ext uri="{FF2B5EF4-FFF2-40B4-BE49-F238E27FC236}">
                <a16:creationId xmlns:a16="http://schemas.microsoft.com/office/drawing/2014/main" id="{76274541-5ADB-7C44-A7A3-0FB97A42DF43}"/>
              </a:ext>
            </a:extLst>
          </p:cNvPr>
          <p:cNvSpPr>
            <a:spLocks noGrp="1"/>
          </p:cNvSpPr>
          <p:nvPr>
            <p:ph type="body" sz="quarter" idx="3"/>
          </p:nvPr>
        </p:nvSpPr>
        <p:spPr>
          <a:xfrm>
            <a:off x="5088383" y="1718527"/>
            <a:ext cx="4185618" cy="806845"/>
          </a:xfrm>
        </p:spPr>
        <p:txBody>
          <a:bodyPr/>
          <a:lstStyle/>
          <a:p>
            <a:r>
              <a:rPr lang="en-EE" dirty="0"/>
              <a:t>Mõtted ja tõekspidamised nüüd</a:t>
            </a:r>
          </a:p>
        </p:txBody>
      </p:sp>
      <p:sp>
        <p:nvSpPr>
          <p:cNvPr id="7" name="Content Placeholder 6">
            <a:extLst>
              <a:ext uri="{FF2B5EF4-FFF2-40B4-BE49-F238E27FC236}">
                <a16:creationId xmlns:a16="http://schemas.microsoft.com/office/drawing/2014/main" id="{F785859A-8C5D-0D46-9353-547EA046D80B}"/>
              </a:ext>
            </a:extLst>
          </p:cNvPr>
          <p:cNvSpPr>
            <a:spLocks noGrp="1"/>
          </p:cNvSpPr>
          <p:nvPr>
            <p:ph sz="quarter" idx="4"/>
          </p:nvPr>
        </p:nvSpPr>
        <p:spPr/>
        <p:txBody>
          <a:bodyPr>
            <a:normAutofit fontScale="92500" lnSpcReduction="20000"/>
          </a:bodyPr>
          <a:lstStyle/>
          <a:p>
            <a:r>
              <a:rPr lang="en-EE" dirty="0"/>
              <a:t>Mulle ei meeldinud, et mulle ei selgitatud, miks minia ema last hoiab, kui mina saan seda teha. Tean nüüd, et ta jäi üksi ja minia soovis, et tal tegevust oleks. Hoolitseme nüüd lapse eest koos.</a:t>
            </a:r>
          </a:p>
          <a:p>
            <a:r>
              <a:rPr lang="en-EE" dirty="0"/>
              <a:t>Ma jaksan kodu- ja aiatöid teha, lapselapse areng paneb rõõmu tundma ja suurem laps käib minu juures vene keelt õppimas.</a:t>
            </a:r>
          </a:p>
          <a:p>
            <a:r>
              <a:rPr lang="en-EE" dirty="0"/>
              <a:t>MU PERE PEAB MINU ABI OLULISEKS JA MA OLEN NEILE VAJALIK. ME HOOLIME ÜKSTEISEST.</a:t>
            </a:r>
          </a:p>
        </p:txBody>
      </p:sp>
      <p:sp>
        <p:nvSpPr>
          <p:cNvPr id="8" name="TextBox 7">
            <a:extLst>
              <a:ext uri="{FF2B5EF4-FFF2-40B4-BE49-F238E27FC236}">
                <a16:creationId xmlns:a16="http://schemas.microsoft.com/office/drawing/2014/main" id="{8137E31C-6D2E-E842-BA2C-BDBDF4F62A19}"/>
              </a:ext>
            </a:extLst>
          </p:cNvPr>
          <p:cNvSpPr txBox="1"/>
          <p:nvPr/>
        </p:nvSpPr>
        <p:spPr>
          <a:xfrm>
            <a:off x="1060969" y="6017567"/>
            <a:ext cx="6269665" cy="461665"/>
          </a:xfrm>
          <a:prstGeom prst="rect">
            <a:avLst/>
          </a:prstGeom>
          <a:noFill/>
        </p:spPr>
        <p:txBody>
          <a:bodyPr wrap="none" rtlCol="0">
            <a:spAutoFit/>
          </a:bodyPr>
          <a:lstStyle/>
          <a:p>
            <a:r>
              <a:rPr lang="en-EE" sz="2400" dirty="0">
                <a:solidFill>
                  <a:schemeClr val="accent2">
                    <a:lumMod val="75000"/>
                  </a:schemeClr>
                </a:solidFill>
              </a:rPr>
              <a:t>KOMMUNIKATSIOONIPROBLEEM PEREKONNAS</a:t>
            </a:r>
          </a:p>
        </p:txBody>
      </p:sp>
    </p:spTree>
    <p:extLst>
      <p:ext uri="{BB962C8B-B14F-4D97-AF65-F5344CB8AC3E}">
        <p14:creationId xmlns:p14="http://schemas.microsoft.com/office/powerpoint/2010/main" val="13359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51BC-4512-2842-9B60-D3D685B4630C}"/>
              </a:ext>
            </a:extLst>
          </p:cNvPr>
          <p:cNvSpPr>
            <a:spLocks noGrp="1"/>
          </p:cNvSpPr>
          <p:nvPr>
            <p:ph type="title" idx="4294967295"/>
          </p:nvPr>
        </p:nvSpPr>
        <p:spPr>
          <a:xfrm>
            <a:off x="500063" y="195262"/>
            <a:ext cx="8596313" cy="790576"/>
          </a:xfrm>
        </p:spPr>
        <p:txBody>
          <a:bodyPr/>
          <a:lstStyle/>
          <a:p>
            <a:r>
              <a:rPr lang="en-EE" dirty="0"/>
              <a:t>Elukevad vs elusügis</a:t>
            </a:r>
          </a:p>
        </p:txBody>
      </p:sp>
      <p:pic>
        <p:nvPicPr>
          <p:cNvPr id="1026" name="Picture 2" descr="Is British weather THAT bad? Emergency summit to discuss UK's floods and  droughts | UK | News | Express.co.uk">
            <a:extLst>
              <a:ext uri="{FF2B5EF4-FFF2-40B4-BE49-F238E27FC236}">
                <a16:creationId xmlns:a16="http://schemas.microsoft.com/office/drawing/2014/main" id="{F0A3AFF4-ED4D-F744-88D6-1FED0DB68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2" y="3957637"/>
            <a:ext cx="4157663" cy="23510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pring (season) - Wikipedia">
            <a:extLst>
              <a:ext uri="{FF2B5EF4-FFF2-40B4-BE49-F238E27FC236}">
                <a16:creationId xmlns:a16="http://schemas.microsoft.com/office/drawing/2014/main" id="{07EFD942-EACE-654A-AF89-E1ED21B4F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 y="1271588"/>
            <a:ext cx="4157663" cy="26146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n by Lion Heart on Rain | Rainy sky, Rain days, Love rain">
            <a:extLst>
              <a:ext uri="{FF2B5EF4-FFF2-40B4-BE49-F238E27FC236}">
                <a16:creationId xmlns:a16="http://schemas.microsoft.com/office/drawing/2014/main" id="{F86C6756-CACC-C74D-90D0-60EAF41786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4951" y="1271588"/>
            <a:ext cx="4410074" cy="26146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Weather Affects Fall Colors">
            <a:extLst>
              <a:ext uri="{FF2B5EF4-FFF2-40B4-BE49-F238E27FC236}">
                <a16:creationId xmlns:a16="http://schemas.microsoft.com/office/drawing/2014/main" id="{49E110BC-8BA1-E041-ADE2-DCCDDE05B9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1" y="3957637"/>
            <a:ext cx="4410074" cy="235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2" name="Straight Connector 7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Don't You Like the Autumn? You haven't visited Portugal! Travel Blog">
            <a:extLst>
              <a:ext uri="{FF2B5EF4-FFF2-40B4-BE49-F238E27FC236}">
                <a16:creationId xmlns:a16="http://schemas.microsoft.com/office/drawing/2014/main" id="{77D7C5D4-A381-1345-8E67-741631459D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63" t="9091" r="3" b="3"/>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DDD264-8887-6744-B55E-0F298F32995C}"/>
              </a:ext>
            </a:extLst>
          </p:cNvPr>
          <p:cNvSpPr>
            <a:spLocks noGrp="1"/>
          </p:cNvSpPr>
          <p:nvPr>
            <p:ph type="title"/>
          </p:nvPr>
        </p:nvSpPr>
        <p:spPr>
          <a:xfrm>
            <a:off x="4772409" y="1678665"/>
            <a:ext cx="6192312" cy="2372168"/>
          </a:xfrm>
        </p:spPr>
        <p:txBody>
          <a:bodyPr vert="horz" lIns="91440" tIns="45720" rIns="91440" bIns="45720" rtlCol="0" anchor="b">
            <a:normAutofit fontScale="90000"/>
          </a:bodyPr>
          <a:lstStyle/>
          <a:p>
            <a:pPr algn="ctr"/>
            <a:br>
              <a:rPr lang="en-US" sz="5400" dirty="0"/>
            </a:br>
            <a:r>
              <a:rPr lang="en-US" sz="5400" dirty="0" err="1"/>
              <a:t>Rõõmsate</a:t>
            </a:r>
            <a:r>
              <a:rPr lang="en-US" sz="5400" dirty="0"/>
              <a:t> </a:t>
            </a:r>
            <a:r>
              <a:rPr lang="en-US" sz="5400" dirty="0" err="1"/>
              <a:t>emotsioonide</a:t>
            </a:r>
            <a:r>
              <a:rPr lang="en-US" sz="5400" dirty="0"/>
              <a:t> </a:t>
            </a:r>
            <a:r>
              <a:rPr lang="en-US" sz="5400" dirty="0" err="1"/>
              <a:t>rohket</a:t>
            </a:r>
            <a:r>
              <a:rPr lang="en-US" sz="5400" dirty="0"/>
              <a:t> </a:t>
            </a:r>
            <a:r>
              <a:rPr lang="en-US" sz="5400" dirty="0" err="1"/>
              <a:t>sügisteed</a:t>
            </a:r>
            <a:r>
              <a:rPr lang="en-US" sz="5400" dirty="0"/>
              <a:t>!</a:t>
            </a:r>
          </a:p>
        </p:txBody>
      </p:sp>
      <p:sp>
        <p:nvSpPr>
          <p:cNvPr id="3" name="Text Placeholder 2">
            <a:extLst>
              <a:ext uri="{FF2B5EF4-FFF2-40B4-BE49-F238E27FC236}">
                <a16:creationId xmlns:a16="http://schemas.microsoft.com/office/drawing/2014/main" id="{FC3A30F3-BFF7-1940-BE50-EEB8D4FB4260}"/>
              </a:ext>
            </a:extLst>
          </p:cNvPr>
          <p:cNvSpPr>
            <a:spLocks noGrp="1"/>
          </p:cNvSpPr>
          <p:nvPr>
            <p:ph type="body" idx="1"/>
          </p:nvPr>
        </p:nvSpPr>
        <p:spPr>
          <a:xfrm>
            <a:off x="5380563" y="4050833"/>
            <a:ext cx="3893440" cy="1096899"/>
          </a:xfrm>
        </p:spPr>
        <p:txBody>
          <a:bodyPr vert="horz" lIns="91440" tIns="45720" rIns="91440" bIns="45720" rtlCol="0" anchor="t">
            <a:normAutofit/>
          </a:bodyPr>
          <a:lstStyle/>
          <a:p>
            <a:pPr algn="r"/>
            <a:endParaRPr lang="en-US" sz="1800"/>
          </a:p>
        </p:txBody>
      </p:sp>
    </p:spTree>
    <p:extLst>
      <p:ext uri="{BB962C8B-B14F-4D97-AF65-F5344CB8AC3E}">
        <p14:creationId xmlns:p14="http://schemas.microsoft.com/office/powerpoint/2010/main" val="133047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21520-D647-504C-BF59-F2670843A37B}"/>
              </a:ext>
            </a:extLst>
          </p:cNvPr>
          <p:cNvSpPr>
            <a:spLocks noGrp="1"/>
          </p:cNvSpPr>
          <p:nvPr>
            <p:ph type="title"/>
          </p:nvPr>
        </p:nvSpPr>
        <p:spPr/>
        <p:txBody>
          <a:bodyPr/>
          <a:lstStyle/>
          <a:p>
            <a:r>
              <a:rPr lang="en-EE" dirty="0"/>
              <a:t>Linda, 71</a:t>
            </a:r>
          </a:p>
        </p:txBody>
      </p:sp>
      <p:sp>
        <p:nvSpPr>
          <p:cNvPr id="3" name="Content Placeholder 2">
            <a:extLst>
              <a:ext uri="{FF2B5EF4-FFF2-40B4-BE49-F238E27FC236}">
                <a16:creationId xmlns:a16="http://schemas.microsoft.com/office/drawing/2014/main" id="{6CCFA82F-C31F-0349-B168-CE5D1DEB61B1}"/>
              </a:ext>
            </a:extLst>
          </p:cNvPr>
          <p:cNvSpPr>
            <a:spLocks noGrp="1"/>
          </p:cNvSpPr>
          <p:nvPr>
            <p:ph idx="1"/>
          </p:nvPr>
        </p:nvSpPr>
        <p:spPr>
          <a:xfrm>
            <a:off x="457200" y="1457325"/>
            <a:ext cx="9444038" cy="4900613"/>
          </a:xfrm>
        </p:spPr>
        <p:txBody>
          <a:bodyPr/>
          <a:lstStyle/>
          <a:p>
            <a:pPr>
              <a:lnSpc>
                <a:spcPct val="80000"/>
              </a:lnSpc>
              <a:buFont typeface="Arial" charset="0"/>
              <a:buNone/>
            </a:pPr>
            <a:r>
              <a:rPr lang="et-EE" sz="2400" dirty="0"/>
              <a:t>Linda elab koos poja perega 5-toalises suure aiaga eramajas. Omavaheline läbisaamine on alati hea olnud. Linda on aidanud kodutöödega, hoidnud korras aia, hoidnud lapselast, ka töölt koju jäi seetõttu, et lapselapsega tegeleda, kui laps kooli läks. Linda ütleb, et on alati olnud positiivne, naeruhimuline ja aktiivne inimene.</a:t>
            </a:r>
          </a:p>
          <a:p>
            <a:pPr>
              <a:lnSpc>
                <a:spcPct val="80000"/>
              </a:lnSpc>
              <a:buFont typeface="Arial" charset="0"/>
              <a:buNone/>
            </a:pPr>
            <a:r>
              <a:rPr lang="et-EE" sz="2400" dirty="0"/>
              <a:t>Poolteist aastat tagasi sündis perre teine laps. Kuna minia </a:t>
            </a:r>
            <a:r>
              <a:rPr lang="et-EE" sz="2400" dirty="0" err="1"/>
              <a:t>naases</a:t>
            </a:r>
            <a:r>
              <a:rPr lang="et-EE" sz="2400" dirty="0"/>
              <a:t> kiiresti tööle, siis lapsega tegeles oma vabadel päevadel Linda poeg, teisteks päevadeks kutsuti lapsega tegelema minia ema.</a:t>
            </a:r>
          </a:p>
          <a:p>
            <a:pPr>
              <a:lnSpc>
                <a:spcPct val="80000"/>
              </a:lnSpc>
              <a:buFont typeface="Arial" charset="0"/>
              <a:buNone/>
            </a:pPr>
            <a:r>
              <a:rPr lang="et-EE" sz="2400" dirty="0"/>
              <a:t>Lindat hakkasid kimbutama erinevad tervisehädad, kuid eelkõige oli tema tuju pidevalt halb, kadus positiivsus ja naeruhimu. Ta veetis päevad oma toas, lõpuks ei käinud enam aias, ei lugenud, vaadanud TV-d.</a:t>
            </a:r>
          </a:p>
          <a:p>
            <a:endParaRPr lang="en-EE" dirty="0"/>
          </a:p>
        </p:txBody>
      </p:sp>
    </p:spTree>
    <p:extLst>
      <p:ext uri="{BB962C8B-B14F-4D97-AF65-F5344CB8AC3E}">
        <p14:creationId xmlns:p14="http://schemas.microsoft.com/office/powerpoint/2010/main" val="4256534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74EB4-7D6A-7D4D-BF0B-46772FDF5D79}"/>
              </a:ext>
            </a:extLst>
          </p:cNvPr>
          <p:cNvSpPr>
            <a:spLocks noGrp="1"/>
          </p:cNvSpPr>
          <p:nvPr>
            <p:ph type="title"/>
          </p:nvPr>
        </p:nvSpPr>
        <p:spPr/>
        <p:txBody>
          <a:bodyPr/>
          <a:lstStyle/>
          <a:p>
            <a:r>
              <a:rPr lang="en-EE" dirty="0"/>
              <a:t>Kirjandust</a:t>
            </a:r>
          </a:p>
        </p:txBody>
      </p:sp>
      <p:sp>
        <p:nvSpPr>
          <p:cNvPr id="5" name="Content Placeholder 4">
            <a:extLst>
              <a:ext uri="{FF2B5EF4-FFF2-40B4-BE49-F238E27FC236}">
                <a16:creationId xmlns:a16="http://schemas.microsoft.com/office/drawing/2014/main" id="{ADCE7EB5-5413-DE48-90E9-B90D7A21B246}"/>
              </a:ext>
            </a:extLst>
          </p:cNvPr>
          <p:cNvSpPr>
            <a:spLocks noGrp="1"/>
          </p:cNvSpPr>
          <p:nvPr>
            <p:ph idx="1"/>
          </p:nvPr>
        </p:nvSpPr>
        <p:spPr>
          <a:xfrm>
            <a:off x="677334" y="1485901"/>
            <a:ext cx="8596668" cy="4555462"/>
          </a:xfrm>
        </p:spPr>
        <p:txBody>
          <a:bodyPr>
            <a:normAutofit fontScale="92500" lnSpcReduction="10000"/>
          </a:bodyPr>
          <a:lstStyle/>
          <a:p>
            <a:r>
              <a:rPr lang="en-GB"/>
              <a:t>Beck JS</a:t>
            </a:r>
            <a:r>
              <a:rPr lang="en-GB" dirty="0"/>
              <a:t>. Cognitive </a:t>
            </a:r>
            <a:r>
              <a:rPr lang="en-GB" dirty="0" err="1"/>
              <a:t>conceptualization.In:Cognitive</a:t>
            </a:r>
            <a:r>
              <a:rPr lang="en-GB" dirty="0"/>
              <a:t> therapy: basics and beyond. 2nd ed. New York, NY: The Guilford Press; 2011:29-45 </a:t>
            </a:r>
          </a:p>
          <a:p>
            <a:r>
              <a:rPr lang="en-GB" dirty="0" err="1"/>
              <a:t>Pinquart</a:t>
            </a:r>
            <a:r>
              <a:rPr lang="en-GB" dirty="0"/>
              <a:t> M, Duberstein PR, </a:t>
            </a:r>
            <a:r>
              <a:rPr lang="en-GB" dirty="0" err="1"/>
              <a:t>Lyness</a:t>
            </a:r>
            <a:r>
              <a:rPr lang="en-GB" dirty="0"/>
              <a:t> JM. Effects of psychotherapy and other </a:t>
            </a:r>
            <a:r>
              <a:rPr lang="en-GB" dirty="0" err="1"/>
              <a:t>behavioral</a:t>
            </a:r>
            <a:r>
              <a:rPr lang="en-GB" dirty="0"/>
              <a:t> interventions on clinically depressed older adults: a meta-analysis. Aging </a:t>
            </a:r>
            <a:r>
              <a:rPr lang="en-GB" dirty="0" err="1"/>
              <a:t>Ment</a:t>
            </a:r>
            <a:r>
              <a:rPr lang="en-GB" dirty="0"/>
              <a:t> Health. 2007;11(6):645-657.</a:t>
            </a:r>
          </a:p>
          <a:p>
            <a:r>
              <a:rPr lang="en-GB" dirty="0"/>
              <a:t> Laidlaw K, Davidson K, Toner H, et al. A randomised controlled trial of cognitive behaviour therapy vs treatment as usual in the treatment of mild to moderate late-life depression. Int J </a:t>
            </a:r>
            <a:r>
              <a:rPr lang="en-GB" dirty="0" err="1"/>
              <a:t>Geriatr</a:t>
            </a:r>
            <a:r>
              <a:rPr lang="en-GB" dirty="0"/>
              <a:t> Psychiatry. 2008;23(8):843-850. </a:t>
            </a:r>
          </a:p>
          <a:p>
            <a:r>
              <a:rPr lang="en-GB" dirty="0"/>
              <a:t>Thompson LW, Coon DW, Gallagher-Thompson D, et al. Comparison of desipramine and cognitive/</a:t>
            </a:r>
            <a:r>
              <a:rPr lang="en-GB" dirty="0" err="1"/>
              <a:t>behavioral</a:t>
            </a:r>
            <a:r>
              <a:rPr lang="en-GB" dirty="0"/>
              <a:t> therapy in the treatment of elderly outpatients with mild- to-moderate depression. Am J </a:t>
            </a:r>
            <a:r>
              <a:rPr lang="en-GB" dirty="0" err="1"/>
              <a:t>Geriatr</a:t>
            </a:r>
            <a:r>
              <a:rPr lang="en-GB" dirty="0"/>
              <a:t> Psychiatry. 2001;9(3): 225-240. </a:t>
            </a:r>
          </a:p>
          <a:p>
            <a:r>
              <a:rPr lang="en-GB" dirty="0" err="1"/>
              <a:t>Mohlman</a:t>
            </a:r>
            <a:r>
              <a:rPr lang="en-GB" dirty="0"/>
              <a:t> J, </a:t>
            </a:r>
            <a:r>
              <a:rPr lang="en-GB" dirty="0" err="1"/>
              <a:t>Gorenstein</a:t>
            </a:r>
            <a:r>
              <a:rPr lang="en-GB" dirty="0"/>
              <a:t> EE, Kleber M, et al. Standard and enhanced cognitive-</a:t>
            </a:r>
            <a:r>
              <a:rPr lang="en-GB" dirty="0" err="1"/>
              <a:t>behavior</a:t>
            </a:r>
            <a:r>
              <a:rPr lang="en-GB" dirty="0"/>
              <a:t> therapy for late-life generalized anxiety disorder: two pilot investigations. Am J </a:t>
            </a:r>
            <a:r>
              <a:rPr lang="en-GB" dirty="0" err="1"/>
              <a:t>Geriatr</a:t>
            </a:r>
            <a:r>
              <a:rPr lang="en-GB" dirty="0"/>
              <a:t> Psychiatry. 2003;11(1):24-32.</a:t>
            </a:r>
          </a:p>
          <a:p>
            <a:r>
              <a:rPr lang="en-GB" dirty="0"/>
              <a:t>McCurry SM, Logsdon RG, Teri L, et al. Evidence-based psychological treatments for insomnia in older adults. </a:t>
            </a:r>
            <a:r>
              <a:rPr lang="en-GB" dirty="0" err="1"/>
              <a:t>Psychol</a:t>
            </a:r>
            <a:r>
              <a:rPr lang="en-GB" dirty="0"/>
              <a:t> Aging. 2007;22(1):18-27. </a:t>
            </a:r>
          </a:p>
          <a:p>
            <a:endParaRPr lang="en-EE" dirty="0"/>
          </a:p>
        </p:txBody>
      </p:sp>
    </p:spTree>
    <p:extLst>
      <p:ext uri="{BB962C8B-B14F-4D97-AF65-F5344CB8AC3E}">
        <p14:creationId xmlns:p14="http://schemas.microsoft.com/office/powerpoint/2010/main" val="380777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9087-59DC-0440-A968-C3B509C9C6BC}"/>
              </a:ext>
            </a:extLst>
          </p:cNvPr>
          <p:cNvSpPr>
            <a:spLocks noGrp="1"/>
          </p:cNvSpPr>
          <p:nvPr>
            <p:ph type="title"/>
          </p:nvPr>
        </p:nvSpPr>
        <p:spPr/>
        <p:txBody>
          <a:bodyPr/>
          <a:lstStyle/>
          <a:p>
            <a:r>
              <a:rPr lang="en-EE" dirty="0"/>
              <a:t>Mis juhtus?</a:t>
            </a:r>
          </a:p>
        </p:txBody>
      </p:sp>
      <p:sp>
        <p:nvSpPr>
          <p:cNvPr id="3" name="Content Placeholder 2">
            <a:extLst>
              <a:ext uri="{FF2B5EF4-FFF2-40B4-BE49-F238E27FC236}">
                <a16:creationId xmlns:a16="http://schemas.microsoft.com/office/drawing/2014/main" id="{B0558F13-4678-484E-93F6-7501E76912E7}"/>
              </a:ext>
            </a:extLst>
          </p:cNvPr>
          <p:cNvSpPr>
            <a:spLocks noGrp="1"/>
          </p:cNvSpPr>
          <p:nvPr>
            <p:ph idx="1"/>
          </p:nvPr>
        </p:nvSpPr>
        <p:spPr/>
        <p:txBody>
          <a:bodyPr/>
          <a:lstStyle/>
          <a:p>
            <a:r>
              <a:rPr lang="en-EE" sz="2400" dirty="0"/>
              <a:t>Linda jäi lihtsalt vanaks ja ei jaksanud enam</a:t>
            </a:r>
          </a:p>
          <a:p>
            <a:endParaRPr lang="en-EE" sz="2400" dirty="0"/>
          </a:p>
          <a:p>
            <a:r>
              <a:rPr lang="en-GB" sz="2400" dirty="0"/>
              <a:t>v</a:t>
            </a:r>
            <a:r>
              <a:rPr lang="en-EE" sz="2400" dirty="0"/>
              <a:t>õi</a:t>
            </a:r>
          </a:p>
          <a:p>
            <a:endParaRPr lang="en-EE" sz="2400" dirty="0"/>
          </a:p>
          <a:p>
            <a:r>
              <a:rPr lang="en-EE" sz="2400" dirty="0"/>
              <a:t>Linda haigestus depressiooni?</a:t>
            </a:r>
          </a:p>
          <a:p>
            <a:pPr marL="0" indent="0">
              <a:buNone/>
            </a:pPr>
            <a:endParaRPr lang="en-EE" dirty="0"/>
          </a:p>
          <a:p>
            <a:endParaRPr lang="en-EE" dirty="0"/>
          </a:p>
        </p:txBody>
      </p:sp>
    </p:spTree>
    <p:extLst>
      <p:ext uri="{BB962C8B-B14F-4D97-AF65-F5344CB8AC3E}">
        <p14:creationId xmlns:p14="http://schemas.microsoft.com/office/powerpoint/2010/main" val="11635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DC7E-5E32-F845-BF16-B57C2C0889F0}"/>
              </a:ext>
            </a:extLst>
          </p:cNvPr>
          <p:cNvSpPr>
            <a:spLocks noGrp="1"/>
          </p:cNvSpPr>
          <p:nvPr>
            <p:ph type="title"/>
          </p:nvPr>
        </p:nvSpPr>
        <p:spPr/>
        <p:txBody>
          <a:bodyPr/>
          <a:lstStyle/>
          <a:p>
            <a:r>
              <a:rPr lang="en-EE" dirty="0"/>
              <a:t>60+ vaimne tervis</a:t>
            </a:r>
          </a:p>
        </p:txBody>
      </p:sp>
      <p:sp>
        <p:nvSpPr>
          <p:cNvPr id="3" name="Content Placeholder 2">
            <a:extLst>
              <a:ext uri="{FF2B5EF4-FFF2-40B4-BE49-F238E27FC236}">
                <a16:creationId xmlns:a16="http://schemas.microsoft.com/office/drawing/2014/main" id="{8D505D46-8C1B-9B4A-9BAD-A76B3BF8C021}"/>
              </a:ext>
            </a:extLst>
          </p:cNvPr>
          <p:cNvSpPr>
            <a:spLocks noGrp="1"/>
          </p:cNvSpPr>
          <p:nvPr>
            <p:ph idx="1"/>
          </p:nvPr>
        </p:nvSpPr>
        <p:spPr>
          <a:xfrm>
            <a:off x="677334" y="1930401"/>
            <a:ext cx="8596668" cy="4110962"/>
          </a:xfrm>
        </p:spPr>
        <p:txBody>
          <a:bodyPr>
            <a:normAutofit/>
          </a:bodyPr>
          <a:lstStyle/>
          <a:p>
            <a:r>
              <a:rPr lang="en-GB" sz="2400" dirty="0" err="1"/>
              <a:t>Depressioon</a:t>
            </a:r>
            <a:r>
              <a:rPr lang="en-GB" sz="2400" dirty="0"/>
              <a:t> 7%</a:t>
            </a:r>
          </a:p>
          <a:p>
            <a:r>
              <a:rPr lang="en-GB" sz="2400" dirty="0" err="1"/>
              <a:t>Ärevushäired</a:t>
            </a:r>
            <a:r>
              <a:rPr lang="en-GB" sz="2400" dirty="0"/>
              <a:t> 3,8%</a:t>
            </a:r>
          </a:p>
          <a:p>
            <a:r>
              <a:rPr lang="en-GB" sz="2400" dirty="0" err="1"/>
              <a:t>Alkoholi</a:t>
            </a:r>
            <a:r>
              <a:rPr lang="en-GB" sz="2400" dirty="0"/>
              <a:t> </a:t>
            </a:r>
            <a:r>
              <a:rPr lang="en-GB" sz="2400" dirty="0" err="1"/>
              <a:t>tarvitamise</a:t>
            </a:r>
            <a:r>
              <a:rPr lang="en-GB" sz="2400" dirty="0"/>
              <a:t> </a:t>
            </a:r>
            <a:r>
              <a:rPr lang="en-GB" sz="2400" dirty="0" err="1"/>
              <a:t>probleem</a:t>
            </a:r>
            <a:r>
              <a:rPr lang="en-GB" sz="2400" dirty="0"/>
              <a:t> 1% (</a:t>
            </a:r>
            <a:r>
              <a:rPr lang="en-GB" sz="2400" dirty="0" err="1"/>
              <a:t>vanemaealiste</a:t>
            </a:r>
            <a:r>
              <a:rPr lang="en-GB" sz="2400" dirty="0"/>
              <a:t> </a:t>
            </a:r>
            <a:r>
              <a:rPr lang="en-GB" sz="2400" dirty="0" err="1"/>
              <a:t>korral</a:t>
            </a:r>
            <a:r>
              <a:rPr lang="en-GB" sz="2400" dirty="0"/>
              <a:t>  </a:t>
            </a:r>
            <a:r>
              <a:rPr lang="en-GB" sz="2400" dirty="0" err="1"/>
              <a:t>probleemile</a:t>
            </a:r>
            <a:r>
              <a:rPr lang="en-GB" sz="2400" dirty="0"/>
              <a:t> </a:t>
            </a:r>
            <a:r>
              <a:rPr lang="en-GB" sz="2400" dirty="0" err="1"/>
              <a:t>vähe</a:t>
            </a:r>
            <a:r>
              <a:rPr lang="en-GB" sz="2400" dirty="0"/>
              <a:t> </a:t>
            </a:r>
            <a:r>
              <a:rPr lang="en-GB" sz="2400" dirty="0" err="1"/>
              <a:t>tähelepanu</a:t>
            </a:r>
            <a:r>
              <a:rPr lang="en-GB" sz="2400" dirty="0"/>
              <a:t> </a:t>
            </a:r>
            <a:r>
              <a:rPr lang="en-GB" sz="2400" dirty="0" err="1"/>
              <a:t>ja</a:t>
            </a:r>
            <a:r>
              <a:rPr lang="en-GB" sz="2400" dirty="0"/>
              <a:t> </a:t>
            </a:r>
            <a:r>
              <a:rPr lang="en-GB" sz="2400" dirty="0" err="1"/>
              <a:t>aladiagnoositud</a:t>
            </a:r>
            <a:r>
              <a:rPr lang="en-GB" sz="2400" dirty="0"/>
              <a:t>)</a:t>
            </a:r>
          </a:p>
          <a:p>
            <a:r>
              <a:rPr lang="en-GB" sz="2400" dirty="0" err="1"/>
              <a:t>Veerand</a:t>
            </a:r>
            <a:r>
              <a:rPr lang="en-GB" sz="2400" dirty="0"/>
              <a:t> </a:t>
            </a:r>
            <a:r>
              <a:rPr lang="en-GB" sz="2400" dirty="0" err="1"/>
              <a:t>kõikidest</a:t>
            </a:r>
            <a:r>
              <a:rPr lang="en-GB" sz="2400" dirty="0"/>
              <a:t> </a:t>
            </a:r>
            <a:r>
              <a:rPr lang="en-GB" sz="2400" dirty="0" err="1"/>
              <a:t>enesekahjustamise</a:t>
            </a:r>
            <a:r>
              <a:rPr lang="en-GB" sz="2400" dirty="0"/>
              <a:t> </a:t>
            </a:r>
            <a:r>
              <a:rPr lang="en-GB" sz="2400" dirty="0" err="1"/>
              <a:t>juhtudest</a:t>
            </a:r>
            <a:r>
              <a:rPr lang="en-GB" sz="2400" dirty="0"/>
              <a:t> </a:t>
            </a:r>
            <a:r>
              <a:rPr lang="en-GB" sz="2400" dirty="0" err="1"/>
              <a:t>vanusegrupis</a:t>
            </a:r>
            <a:r>
              <a:rPr lang="en-GB" sz="2400" dirty="0"/>
              <a:t> 60+</a:t>
            </a:r>
          </a:p>
          <a:p>
            <a:endParaRPr lang="en-GB" sz="2400" dirty="0"/>
          </a:p>
          <a:p>
            <a:r>
              <a:rPr lang="en-GB" dirty="0" err="1"/>
              <a:t>Allikas</a:t>
            </a:r>
            <a:r>
              <a:rPr lang="en-GB" dirty="0"/>
              <a:t>: WHO Mental health of older adults (https://</a:t>
            </a:r>
            <a:r>
              <a:rPr lang="en-GB" dirty="0" err="1"/>
              <a:t>www.who.int</a:t>
            </a:r>
            <a:r>
              <a:rPr lang="en-GB" dirty="0"/>
              <a:t>/news-room/fact-sheets/detail/mental-health-of-older-adults)</a:t>
            </a:r>
          </a:p>
          <a:p>
            <a:endParaRPr lang="en-GB" dirty="0"/>
          </a:p>
        </p:txBody>
      </p:sp>
    </p:spTree>
    <p:extLst>
      <p:ext uri="{BB962C8B-B14F-4D97-AF65-F5344CB8AC3E}">
        <p14:creationId xmlns:p14="http://schemas.microsoft.com/office/powerpoint/2010/main" val="1729024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FCD2-552C-B947-9BAA-FF2FB1C2190F}"/>
              </a:ext>
            </a:extLst>
          </p:cNvPr>
          <p:cNvSpPr>
            <a:spLocks noGrp="1"/>
          </p:cNvSpPr>
          <p:nvPr>
            <p:ph type="title"/>
          </p:nvPr>
        </p:nvSpPr>
        <p:spPr>
          <a:xfrm>
            <a:off x="350410" y="461072"/>
            <a:ext cx="8291512" cy="1143000"/>
          </a:xfrm>
        </p:spPr>
        <p:txBody>
          <a:bodyPr>
            <a:normAutofit/>
          </a:bodyPr>
          <a:lstStyle/>
          <a:p>
            <a:pPr>
              <a:defRPr/>
            </a:pPr>
            <a:r>
              <a:rPr lang="et-EE" dirty="0"/>
              <a:t>Vanemaealiste depressioon</a:t>
            </a:r>
          </a:p>
        </p:txBody>
      </p:sp>
      <p:sp>
        <p:nvSpPr>
          <p:cNvPr id="30723" name="Content Placeholder 2">
            <a:extLst>
              <a:ext uri="{FF2B5EF4-FFF2-40B4-BE49-F238E27FC236}">
                <a16:creationId xmlns:a16="http://schemas.microsoft.com/office/drawing/2014/main" id="{FB39A5E8-41F1-6F45-B744-B7D089AB2352}"/>
              </a:ext>
            </a:extLst>
          </p:cNvPr>
          <p:cNvSpPr>
            <a:spLocks noGrp="1"/>
          </p:cNvSpPr>
          <p:nvPr>
            <p:ph idx="1"/>
          </p:nvPr>
        </p:nvSpPr>
        <p:spPr>
          <a:xfrm>
            <a:off x="677334" y="1839951"/>
            <a:ext cx="8596668" cy="4201411"/>
          </a:xfrm>
        </p:spPr>
        <p:txBody>
          <a:bodyPr>
            <a:normAutofit lnSpcReduction="10000"/>
          </a:bodyPr>
          <a:lstStyle/>
          <a:p>
            <a:r>
              <a:rPr lang="et-EE" altLang="et-EE" sz="2800" dirty="0"/>
              <a:t>kaebused meeleolulangusele +/-</a:t>
            </a:r>
          </a:p>
          <a:p>
            <a:r>
              <a:rPr lang="et-EE" altLang="et-EE" sz="2800" dirty="0"/>
              <a:t>esiplaanil ärevus, muretsemine (une- ja isuhäired, füüsilised kaebused)</a:t>
            </a:r>
          </a:p>
          <a:p>
            <a:r>
              <a:rPr lang="et-EE" altLang="et-EE" sz="2800" dirty="0"/>
              <a:t>lootusetus</a:t>
            </a:r>
          </a:p>
          <a:p>
            <a:r>
              <a:rPr lang="et-EE" altLang="et-EE" sz="2800" dirty="0"/>
              <a:t>ärrituvus/rahutus</a:t>
            </a:r>
          </a:p>
          <a:p>
            <a:r>
              <a:rPr lang="et-EE" altLang="et-EE" sz="2800" dirty="0"/>
              <a:t>kaebused mäluhäirele</a:t>
            </a:r>
          </a:p>
          <a:p>
            <a:r>
              <a:rPr lang="et-EE" altLang="et-EE" sz="2800" dirty="0"/>
              <a:t>vähenenud enese eest hoolitsemine</a:t>
            </a:r>
          </a:p>
          <a:p>
            <a:r>
              <a:rPr lang="et-EE" altLang="et-EE" sz="2800" dirty="0"/>
              <a:t>vähenenud sotsiaalsus</a:t>
            </a:r>
          </a:p>
        </p:txBody>
      </p:sp>
    </p:spTree>
    <p:extLst>
      <p:ext uri="{BB962C8B-B14F-4D97-AF65-F5344CB8AC3E}">
        <p14:creationId xmlns:p14="http://schemas.microsoft.com/office/powerpoint/2010/main" val="283094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F7655-AFE8-4545-9781-E3B14687D296}"/>
              </a:ext>
            </a:extLst>
          </p:cNvPr>
          <p:cNvSpPr>
            <a:spLocks noGrp="1"/>
          </p:cNvSpPr>
          <p:nvPr>
            <p:ph type="title"/>
          </p:nvPr>
        </p:nvSpPr>
        <p:spPr/>
        <p:txBody>
          <a:bodyPr/>
          <a:lstStyle/>
          <a:p>
            <a:r>
              <a:rPr lang="en-EE" dirty="0"/>
              <a:t>Mis juhtus järg…</a:t>
            </a:r>
          </a:p>
        </p:txBody>
      </p:sp>
      <p:sp>
        <p:nvSpPr>
          <p:cNvPr id="3" name="Content Placeholder 2">
            <a:extLst>
              <a:ext uri="{FF2B5EF4-FFF2-40B4-BE49-F238E27FC236}">
                <a16:creationId xmlns:a16="http://schemas.microsoft.com/office/drawing/2014/main" id="{D620D52A-1214-7740-92F5-73978DC2F0C2}"/>
              </a:ext>
            </a:extLst>
          </p:cNvPr>
          <p:cNvSpPr>
            <a:spLocks noGrp="1"/>
          </p:cNvSpPr>
          <p:nvPr>
            <p:ph idx="1"/>
          </p:nvPr>
        </p:nvSpPr>
        <p:spPr>
          <a:xfrm>
            <a:off x="677334" y="1594625"/>
            <a:ext cx="8596668" cy="4446738"/>
          </a:xfrm>
        </p:spPr>
        <p:txBody>
          <a:bodyPr/>
          <a:lstStyle/>
          <a:p>
            <a:pPr marL="0" lvl="0" indent="0">
              <a:buClr>
                <a:srgbClr val="90C226"/>
              </a:buClr>
              <a:buNone/>
            </a:pPr>
            <a:endParaRPr lang="en-EE" sz="2400" dirty="0">
              <a:solidFill>
                <a:prstClr val="black">
                  <a:lumMod val="75000"/>
                  <a:lumOff val="25000"/>
                </a:prstClr>
              </a:solidFill>
            </a:endParaRPr>
          </a:p>
          <a:p>
            <a:pPr lvl="0">
              <a:buClr>
                <a:srgbClr val="90C226"/>
              </a:buClr>
            </a:pPr>
            <a:r>
              <a:rPr lang="en-EE" sz="2400" dirty="0">
                <a:solidFill>
                  <a:prstClr val="black">
                    <a:lumMod val="75000"/>
                    <a:lumOff val="25000"/>
                  </a:prstClr>
                </a:solidFill>
              </a:rPr>
              <a:t>Linda nägemus iseendast, tema tõekspidamised ja mõttemaailm muutus</a:t>
            </a:r>
          </a:p>
          <a:p>
            <a:pPr lvl="0">
              <a:buClr>
                <a:srgbClr val="90C226"/>
              </a:buClr>
            </a:pPr>
            <a:endParaRPr lang="en-EE" sz="2400" dirty="0">
              <a:solidFill>
                <a:prstClr val="black">
                  <a:lumMod val="75000"/>
                  <a:lumOff val="25000"/>
                </a:prstClr>
              </a:solidFill>
            </a:endParaRPr>
          </a:p>
          <a:p>
            <a:pPr lvl="0">
              <a:buClr>
                <a:srgbClr val="90C226"/>
              </a:buClr>
            </a:pPr>
            <a:r>
              <a:rPr lang="en-EE" sz="2400" dirty="0">
                <a:solidFill>
                  <a:prstClr val="black">
                    <a:lumMod val="75000"/>
                    <a:lumOff val="25000"/>
                  </a:prstClr>
                </a:solidFill>
              </a:rPr>
              <a:t>Linda koges hulgaliselt negatiivseid emotsioone (kurbus, ärevus, hüljatus jne)</a:t>
            </a:r>
          </a:p>
          <a:p>
            <a:pPr lvl="0">
              <a:buClr>
                <a:srgbClr val="90C226"/>
              </a:buClr>
            </a:pPr>
            <a:endParaRPr lang="en-EE" sz="2400" dirty="0">
              <a:solidFill>
                <a:prstClr val="black">
                  <a:lumMod val="75000"/>
                  <a:lumOff val="25000"/>
                </a:prstClr>
              </a:solidFill>
            </a:endParaRPr>
          </a:p>
          <a:p>
            <a:pPr lvl="0">
              <a:buClr>
                <a:srgbClr val="90C226"/>
              </a:buClr>
            </a:pPr>
            <a:r>
              <a:rPr lang="en-EE" sz="2400" dirty="0">
                <a:solidFill>
                  <a:prstClr val="black">
                    <a:lumMod val="75000"/>
                    <a:lumOff val="25000"/>
                  </a:prstClr>
                </a:solidFill>
              </a:rPr>
              <a:t>Linda haigestus depressiooni</a:t>
            </a:r>
          </a:p>
          <a:p>
            <a:pPr lvl="0">
              <a:buClr>
                <a:srgbClr val="90C226"/>
              </a:buClr>
            </a:pPr>
            <a:endParaRPr lang="en-EE" sz="2400" dirty="0">
              <a:solidFill>
                <a:prstClr val="black">
                  <a:lumMod val="75000"/>
                  <a:lumOff val="25000"/>
                </a:prstClr>
              </a:solidFill>
            </a:endParaRPr>
          </a:p>
          <a:p>
            <a:pPr marL="0" indent="0">
              <a:buNone/>
            </a:pPr>
            <a:endParaRPr lang="en-EE" dirty="0"/>
          </a:p>
          <a:p>
            <a:pPr marL="0" indent="0">
              <a:buNone/>
            </a:pPr>
            <a:endParaRPr lang="en-EE" dirty="0"/>
          </a:p>
          <a:p>
            <a:endParaRPr lang="en-EE" dirty="0"/>
          </a:p>
          <a:p>
            <a:endParaRPr lang="en-EE" dirty="0"/>
          </a:p>
        </p:txBody>
      </p:sp>
      <p:sp>
        <p:nvSpPr>
          <p:cNvPr id="4" name="Down Arrow 3">
            <a:extLst>
              <a:ext uri="{FF2B5EF4-FFF2-40B4-BE49-F238E27FC236}">
                <a16:creationId xmlns:a16="http://schemas.microsoft.com/office/drawing/2014/main" id="{0DE4D268-601B-F247-A18C-761616694C66}"/>
              </a:ext>
            </a:extLst>
          </p:cNvPr>
          <p:cNvSpPr/>
          <p:nvPr/>
        </p:nvSpPr>
        <p:spPr>
          <a:xfrm>
            <a:off x="4491036" y="394919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5" name="Down Arrow 4">
            <a:extLst>
              <a:ext uri="{FF2B5EF4-FFF2-40B4-BE49-F238E27FC236}">
                <a16:creationId xmlns:a16="http://schemas.microsoft.com/office/drawing/2014/main" id="{DA5F5F7D-B23F-C040-9575-2F1F642245B8}"/>
              </a:ext>
            </a:extLst>
          </p:cNvPr>
          <p:cNvSpPr/>
          <p:nvPr/>
        </p:nvSpPr>
        <p:spPr>
          <a:xfrm>
            <a:off x="4491036" y="251826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E"/>
          </a:p>
        </p:txBody>
      </p:sp>
      <p:sp>
        <p:nvSpPr>
          <p:cNvPr id="6" name="Rectangle 5">
            <a:extLst>
              <a:ext uri="{FF2B5EF4-FFF2-40B4-BE49-F238E27FC236}">
                <a16:creationId xmlns:a16="http://schemas.microsoft.com/office/drawing/2014/main" id="{CAED4A5C-9138-8449-AF54-1E4BA9C67203}"/>
              </a:ext>
            </a:extLst>
          </p:cNvPr>
          <p:cNvSpPr/>
          <p:nvPr/>
        </p:nvSpPr>
        <p:spPr>
          <a:xfrm>
            <a:off x="4491036" y="491518"/>
            <a:ext cx="5525645" cy="1200329"/>
          </a:xfrm>
          <a:prstGeom prst="rect">
            <a:avLst/>
          </a:prstGeom>
        </p:spPr>
        <p:txBody>
          <a:bodyPr wrap="square">
            <a:spAutoFit/>
          </a:bodyPr>
          <a:lstStyle/>
          <a:p>
            <a:r>
              <a:rPr lang="et-EE" sz="3600" dirty="0">
                <a:solidFill>
                  <a:schemeClr val="accent2">
                    <a:lumMod val="75000"/>
                  </a:schemeClr>
                </a:solidFill>
              </a:rPr>
              <a:t>Kõik on täpselt nii kuis näib...</a:t>
            </a:r>
            <a:endParaRPr lang="en-EE" sz="3600" dirty="0">
              <a:solidFill>
                <a:schemeClr val="accent2">
                  <a:lumMod val="75000"/>
                </a:schemeClr>
              </a:solidFill>
            </a:endParaRPr>
          </a:p>
        </p:txBody>
      </p:sp>
    </p:spTree>
    <p:extLst>
      <p:ext uri="{BB962C8B-B14F-4D97-AF65-F5344CB8AC3E}">
        <p14:creationId xmlns:p14="http://schemas.microsoft.com/office/powerpoint/2010/main" val="63270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9FD90D9-0777-4927-90C9-E837E6773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0" descr="http://www.inkity.com/catalog/img/2/2825.jpg">
            <a:extLst>
              <a:ext uri="{FF2B5EF4-FFF2-40B4-BE49-F238E27FC236}">
                <a16:creationId xmlns:a16="http://schemas.microsoft.com/office/drawing/2014/main" id="{8A6184D9-113E-544C-A20A-7D4D67D6F40A}"/>
              </a:ext>
            </a:extLst>
          </p:cNvPr>
          <p:cNvPicPr>
            <a:picLocks noChangeAspect="1" noChangeArrowheads="1"/>
          </p:cNvPicPr>
          <p:nvPr/>
        </p:nvPicPr>
        <p:blipFill>
          <a:blip r:embed="rId2" cstate="print"/>
          <a:stretch>
            <a:fillRect/>
          </a:stretch>
        </p:blipFill>
        <p:spPr bwMode="auto">
          <a:xfrm>
            <a:off x="643467" y="908117"/>
            <a:ext cx="2500368" cy="2625386"/>
          </a:xfrm>
          <a:prstGeom prst="rect">
            <a:avLst/>
          </a:prstGeom>
          <a:noFill/>
        </p:spPr>
      </p:pic>
      <p:pic>
        <p:nvPicPr>
          <p:cNvPr id="10" name="Picture 2" descr="http://us.123rf.com/400wm/400/400/antonbrand/antonbrand1106/antonbrand110600058/9701520-cartoon-of-old-man-with-a-walking-stick-isolated-on-white.jpg">
            <a:extLst>
              <a:ext uri="{FF2B5EF4-FFF2-40B4-BE49-F238E27FC236}">
                <a16:creationId xmlns:a16="http://schemas.microsoft.com/office/drawing/2014/main" id="{5F23163F-F484-2A4C-BCAA-A551DAF8BAF7}"/>
              </a:ext>
            </a:extLst>
          </p:cNvPr>
          <p:cNvPicPr>
            <a:picLocks noChangeAspect="1" noChangeArrowheads="1"/>
          </p:cNvPicPr>
          <p:nvPr/>
        </p:nvPicPr>
        <p:blipFill>
          <a:blip r:embed="rId3" cstate="print"/>
          <a:stretch>
            <a:fillRect/>
          </a:stretch>
        </p:blipFill>
        <p:spPr bwMode="auto">
          <a:xfrm>
            <a:off x="3484352" y="612144"/>
            <a:ext cx="2437130" cy="3217333"/>
          </a:xfrm>
          <a:prstGeom prst="rect">
            <a:avLst/>
          </a:prstGeom>
          <a:noFill/>
        </p:spPr>
      </p:pic>
      <p:pic>
        <p:nvPicPr>
          <p:cNvPr id="11" name="Picture 4" descr="http://images.crestock.com/20000-29999/24240-xs.jpg">
            <a:extLst>
              <a:ext uri="{FF2B5EF4-FFF2-40B4-BE49-F238E27FC236}">
                <a16:creationId xmlns:a16="http://schemas.microsoft.com/office/drawing/2014/main" id="{6B44AFD5-5795-704F-89D8-500E6F26C1FE}"/>
              </a:ext>
            </a:extLst>
          </p:cNvPr>
          <p:cNvPicPr>
            <a:picLocks noChangeAspect="1" noChangeArrowheads="1"/>
          </p:cNvPicPr>
          <p:nvPr/>
        </p:nvPicPr>
        <p:blipFill>
          <a:blip r:embed="rId4" cstate="print"/>
          <a:stretch>
            <a:fillRect/>
          </a:stretch>
        </p:blipFill>
        <p:spPr bwMode="auto">
          <a:xfrm>
            <a:off x="6262000" y="693393"/>
            <a:ext cx="2484967" cy="3106208"/>
          </a:xfrm>
          <a:prstGeom prst="rect">
            <a:avLst/>
          </a:prstGeom>
          <a:noFill/>
        </p:spPr>
      </p:pic>
      <p:pic>
        <p:nvPicPr>
          <p:cNvPr id="12" name="Picture 8" descr="http://image.shutterstock.com/display_pic_with_logo/515401/515401,1314685212,1/stock-vector-vector-cartoon-of-elderly-woman-on-skateboard-83680234.jpg">
            <a:extLst>
              <a:ext uri="{FF2B5EF4-FFF2-40B4-BE49-F238E27FC236}">
                <a16:creationId xmlns:a16="http://schemas.microsoft.com/office/drawing/2014/main" id="{95A94CF7-EF1F-7046-9E1B-ABCA72432CBA}"/>
              </a:ext>
            </a:extLst>
          </p:cNvPr>
          <p:cNvPicPr>
            <a:picLocks noChangeAspect="1" noChangeArrowheads="1"/>
          </p:cNvPicPr>
          <p:nvPr/>
        </p:nvPicPr>
        <p:blipFill>
          <a:blip r:embed="rId5" cstate="print"/>
          <a:stretch>
            <a:fillRect/>
          </a:stretch>
        </p:blipFill>
        <p:spPr bwMode="auto">
          <a:xfrm>
            <a:off x="9143788" y="637830"/>
            <a:ext cx="2324523" cy="3217333"/>
          </a:xfrm>
          <a:prstGeom prst="rect">
            <a:avLst/>
          </a:prstGeom>
          <a:noFill/>
        </p:spPr>
      </p:pic>
      <p:sp>
        <p:nvSpPr>
          <p:cNvPr id="20" name="Parallelogram 19">
            <a:extLst>
              <a:ext uri="{FF2B5EF4-FFF2-40B4-BE49-F238E27FC236}">
                <a16:creationId xmlns:a16="http://schemas.microsoft.com/office/drawing/2014/main" id="{F92D073F-0FE7-41B7-ADCD-5CE16DEEE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062" y="4181364"/>
            <a:ext cx="11519876" cy="2177879"/>
          </a:xfrm>
          <a:prstGeom prst="parallelogram">
            <a:avLst>
              <a:gd name="adj" fmla="val 29000"/>
            </a:avLst>
          </a:prstGeom>
          <a:solidFill>
            <a:schemeClr val="tx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088A-74F4-244C-8735-C471C799EFA4}"/>
              </a:ext>
            </a:extLst>
          </p:cNvPr>
          <p:cNvSpPr>
            <a:spLocks noGrp="1"/>
          </p:cNvSpPr>
          <p:nvPr>
            <p:ph type="title"/>
          </p:nvPr>
        </p:nvSpPr>
        <p:spPr>
          <a:xfrm>
            <a:off x="1086338" y="4441621"/>
            <a:ext cx="4626707" cy="1562517"/>
          </a:xfrm>
        </p:spPr>
        <p:txBody>
          <a:bodyPr anchor="ctr">
            <a:normAutofit/>
          </a:bodyPr>
          <a:lstStyle/>
          <a:p>
            <a:r>
              <a:rPr lang="en-EE" sz="3200"/>
              <a:t>Vananemine on Sinu peas…</a:t>
            </a:r>
          </a:p>
        </p:txBody>
      </p:sp>
      <p:sp>
        <p:nvSpPr>
          <p:cNvPr id="3" name="Content Placeholder 2">
            <a:extLst>
              <a:ext uri="{FF2B5EF4-FFF2-40B4-BE49-F238E27FC236}">
                <a16:creationId xmlns:a16="http://schemas.microsoft.com/office/drawing/2014/main" id="{327B49D0-BA8B-1B40-9227-C93B9672D98F}"/>
              </a:ext>
            </a:extLst>
          </p:cNvPr>
          <p:cNvSpPr>
            <a:spLocks noGrp="1"/>
          </p:cNvSpPr>
          <p:nvPr>
            <p:ph idx="1"/>
          </p:nvPr>
        </p:nvSpPr>
        <p:spPr>
          <a:xfrm>
            <a:off x="4939989" y="4236927"/>
            <a:ext cx="6356195" cy="1804436"/>
          </a:xfrm>
        </p:spPr>
        <p:txBody>
          <a:bodyPr anchor="ctr">
            <a:normAutofit fontScale="85000" lnSpcReduction="10000"/>
          </a:bodyPr>
          <a:lstStyle/>
          <a:p>
            <a:pPr>
              <a:lnSpc>
                <a:spcPct val="90000"/>
              </a:lnSpc>
            </a:pPr>
            <a:endParaRPr lang="et-EE" sz="2000" dirty="0">
              <a:solidFill>
                <a:schemeClr val="bg1"/>
              </a:solidFill>
            </a:endParaRPr>
          </a:p>
          <a:p>
            <a:pPr>
              <a:lnSpc>
                <a:spcPct val="90000"/>
              </a:lnSpc>
            </a:pPr>
            <a:r>
              <a:rPr lang="et-EE" sz="2200" dirty="0">
                <a:solidFill>
                  <a:schemeClr val="bg1"/>
                </a:solidFill>
              </a:rPr>
              <a:t>Fakt on, et me muutume vanemaks – me ei saa midagi muuta. </a:t>
            </a:r>
          </a:p>
          <a:p>
            <a:pPr>
              <a:lnSpc>
                <a:spcPct val="90000"/>
              </a:lnSpc>
            </a:pPr>
            <a:r>
              <a:rPr lang="et-EE" sz="2200" dirty="0">
                <a:solidFill>
                  <a:schemeClr val="bg1"/>
                </a:solidFill>
              </a:rPr>
              <a:t>Kuid vananemine </a:t>
            </a:r>
            <a:r>
              <a:rPr lang="et-EE" sz="2200" i="1" dirty="0">
                <a:solidFill>
                  <a:schemeClr val="bg1"/>
                </a:solidFill>
              </a:rPr>
              <a:t>ei sõltu ainult sellest, kui vanaks me elame, </a:t>
            </a:r>
            <a:r>
              <a:rPr lang="et-EE" sz="2200" dirty="0">
                <a:solidFill>
                  <a:schemeClr val="bg1"/>
                </a:solidFill>
              </a:rPr>
              <a:t>vaid ka </a:t>
            </a:r>
            <a:r>
              <a:rPr lang="et-EE" sz="2200" b="1" dirty="0">
                <a:solidFill>
                  <a:schemeClr val="bg1"/>
                </a:solidFill>
              </a:rPr>
              <a:t>kuidas me vananeme</a:t>
            </a:r>
            <a:r>
              <a:rPr lang="et-EE" sz="2200" dirty="0">
                <a:solidFill>
                  <a:schemeClr val="bg1"/>
                </a:solidFill>
              </a:rPr>
              <a:t>. Me ei lisa ainult elule aastaid, vaid lisame aastatele elu…</a:t>
            </a:r>
          </a:p>
          <a:p>
            <a:pPr>
              <a:lnSpc>
                <a:spcPct val="90000"/>
              </a:lnSpc>
            </a:pPr>
            <a:endParaRPr lang="en-EE" sz="1500" dirty="0">
              <a:solidFill>
                <a:schemeClr val="bg1"/>
              </a:solidFill>
            </a:endParaRPr>
          </a:p>
        </p:txBody>
      </p:sp>
    </p:spTree>
    <p:extLst>
      <p:ext uri="{BB962C8B-B14F-4D97-AF65-F5344CB8AC3E}">
        <p14:creationId xmlns:p14="http://schemas.microsoft.com/office/powerpoint/2010/main" val="266079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xit" presetSubtype="4" fill="hold" nodeType="withEffect">
                                  <p:stCondLst>
                                    <p:cond delay="0"/>
                                  </p:stCondLst>
                                  <p:childTnLst>
                                    <p:anim calcmode="lin" valueType="num">
                                      <p:cBhvr additive="base">
                                        <p:cTn id="24" dur="500"/>
                                        <p:tgtEl>
                                          <p:spTgt spid="10"/>
                                        </p:tgtEl>
                                        <p:attrNameLst>
                                          <p:attrName>ppt_x</p:attrName>
                                        </p:attrNameLst>
                                      </p:cBhvr>
                                      <p:tavLst>
                                        <p:tav tm="0">
                                          <p:val>
                                            <p:strVal val="ppt_x"/>
                                          </p:val>
                                        </p:tav>
                                        <p:tav tm="100000">
                                          <p:val>
                                            <p:strVal val="ppt_x"/>
                                          </p:val>
                                        </p:tav>
                                      </p:tavLst>
                                    </p:anim>
                                    <p:anim calcmode="lin" valueType="num">
                                      <p:cBhvr additive="base">
                                        <p:cTn id="25" dur="500"/>
                                        <p:tgtEl>
                                          <p:spTgt spid="10"/>
                                        </p:tgtEl>
                                        <p:attrNameLst>
                                          <p:attrName>ppt_y</p:attrName>
                                        </p:attrNameLst>
                                      </p:cBhvr>
                                      <p:tavLst>
                                        <p:tav tm="0">
                                          <p:val>
                                            <p:strVal val="ppt_y"/>
                                          </p:val>
                                        </p:tav>
                                        <p:tav tm="100000">
                                          <p:val>
                                            <p:strVal val="1+ppt_h/2"/>
                                          </p:val>
                                        </p:tav>
                                      </p:tavLst>
                                    </p:anim>
                                    <p:set>
                                      <p:cBhvr>
                                        <p:cTn id="26" dur="1" fill="hold">
                                          <p:stCondLst>
                                            <p:cond delay="499"/>
                                          </p:stCondLst>
                                        </p:cTn>
                                        <p:tgtEl>
                                          <p:spTgt spid="10"/>
                                        </p:tgtEl>
                                        <p:attrNameLst>
                                          <p:attrName>style.visibility</p:attrName>
                                        </p:attrNameLst>
                                      </p:cBhvr>
                                      <p:to>
                                        <p:strVal val="hidden"/>
                                      </p:to>
                                    </p:set>
                                  </p:childTnLst>
                                </p:cTn>
                              </p:par>
                              <p:par>
                                <p:cTn id="27" presetID="2" presetClass="exit" presetSubtype="4" fill="hold" nodeType="with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http://us.123rf.com/400wm/400/400/antonbrand/antonbrand1106/antonbrand110600058/9701520-cartoon-of-old-man-with-a-walking-stick-isolated-on-white.jpg"/>
          <p:cNvPicPr>
            <a:picLocks noChangeAspect="1" noChangeArrowheads="1"/>
          </p:cNvPicPr>
          <p:nvPr/>
        </p:nvPicPr>
        <p:blipFill>
          <a:blip r:embed="rId2" cstate="print"/>
          <a:srcRect/>
          <a:stretch>
            <a:fillRect/>
          </a:stretch>
        </p:blipFill>
        <p:spPr bwMode="auto">
          <a:xfrm>
            <a:off x="2063750" y="404814"/>
            <a:ext cx="2019300" cy="2663825"/>
          </a:xfrm>
          <a:prstGeom prst="rect">
            <a:avLst/>
          </a:prstGeom>
          <a:noFill/>
          <a:ln w="9525">
            <a:noFill/>
            <a:miter lim="800000"/>
            <a:headEnd/>
            <a:tailEnd/>
          </a:ln>
        </p:spPr>
      </p:pic>
      <p:pic>
        <p:nvPicPr>
          <p:cNvPr id="25602" name="Picture 4" descr="http://images.crestock.com/20000-29999/24240-xs.jpg"/>
          <p:cNvPicPr>
            <a:picLocks noChangeAspect="1" noChangeArrowheads="1"/>
          </p:cNvPicPr>
          <p:nvPr/>
        </p:nvPicPr>
        <p:blipFill>
          <a:blip r:embed="rId3" cstate="print"/>
          <a:srcRect/>
          <a:stretch>
            <a:fillRect/>
          </a:stretch>
        </p:blipFill>
        <p:spPr bwMode="auto">
          <a:xfrm>
            <a:off x="7535863" y="3284538"/>
            <a:ext cx="2590800" cy="3238500"/>
          </a:xfrm>
          <a:prstGeom prst="rect">
            <a:avLst/>
          </a:prstGeom>
          <a:noFill/>
          <a:ln w="9525">
            <a:noFill/>
            <a:miter lim="800000"/>
            <a:headEnd/>
            <a:tailEnd/>
          </a:ln>
        </p:spPr>
      </p:pic>
      <p:pic>
        <p:nvPicPr>
          <p:cNvPr id="25603" name="Picture 2" descr="http://www.istockphoto.com/file_thumbview_approve/2845482/2/istockphoto_2845482-sad-happy-mask.jpg"/>
          <p:cNvPicPr>
            <a:picLocks noChangeAspect="1" noChangeArrowheads="1"/>
          </p:cNvPicPr>
          <p:nvPr/>
        </p:nvPicPr>
        <p:blipFill>
          <a:blip r:embed="rId4" cstate="print"/>
          <a:srcRect/>
          <a:stretch>
            <a:fillRect/>
          </a:stretch>
        </p:blipFill>
        <p:spPr bwMode="auto">
          <a:xfrm>
            <a:off x="4511676" y="2133601"/>
            <a:ext cx="2447925" cy="2232025"/>
          </a:xfrm>
          <a:prstGeom prst="rect">
            <a:avLst/>
          </a:prstGeom>
          <a:noFill/>
          <a:ln w="9525">
            <a:noFill/>
            <a:miter lim="800000"/>
            <a:headEnd/>
            <a:tailEnd/>
          </a:ln>
        </p:spPr>
      </p:pic>
      <p:cxnSp>
        <p:nvCxnSpPr>
          <p:cNvPr id="8" name="Straight Arrow Connector 7"/>
          <p:cNvCxnSpPr/>
          <p:nvPr/>
        </p:nvCxnSpPr>
        <p:spPr>
          <a:xfrm>
            <a:off x="4224338" y="765176"/>
            <a:ext cx="1727200" cy="122396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51314" y="981075"/>
            <a:ext cx="865187" cy="12954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600825" y="2636838"/>
            <a:ext cx="1727200" cy="6477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591176" y="3357564"/>
            <a:ext cx="2665413" cy="35877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08" name="TextBox 17"/>
          <p:cNvSpPr txBox="1">
            <a:spLocks noChangeArrowheads="1"/>
          </p:cNvSpPr>
          <p:nvPr/>
        </p:nvSpPr>
        <p:spPr bwMode="auto">
          <a:xfrm>
            <a:off x="300038" y="3357564"/>
            <a:ext cx="3724096" cy="1138773"/>
          </a:xfrm>
          <a:prstGeom prst="rect">
            <a:avLst/>
          </a:prstGeom>
          <a:noFill/>
          <a:ln w="9525">
            <a:noFill/>
            <a:miter lim="800000"/>
            <a:headEnd/>
            <a:tailEnd/>
          </a:ln>
        </p:spPr>
        <p:txBody>
          <a:bodyPr wrap="none">
            <a:spAutoFit/>
          </a:bodyPr>
          <a:lstStyle/>
          <a:p>
            <a:r>
              <a:rPr lang="et-EE" sz="2400" dirty="0">
                <a:solidFill>
                  <a:schemeClr val="accent2">
                    <a:lumMod val="75000"/>
                  </a:schemeClr>
                </a:solidFill>
                <a:latin typeface="Calibri" pitchFamily="34" charset="0"/>
              </a:rPr>
              <a:t>Tähtsad pole mitte asjad,</a:t>
            </a:r>
          </a:p>
          <a:p>
            <a:r>
              <a:rPr lang="et-EE" sz="2400" dirty="0">
                <a:solidFill>
                  <a:schemeClr val="accent2">
                    <a:lumMod val="75000"/>
                  </a:schemeClr>
                </a:solidFill>
                <a:latin typeface="Calibri" pitchFamily="34" charset="0"/>
              </a:rPr>
              <a:t>vaid meie suhtumine neisse.</a:t>
            </a:r>
          </a:p>
          <a:p>
            <a:r>
              <a:rPr lang="et-EE" sz="2000" dirty="0">
                <a:solidFill>
                  <a:schemeClr val="accent2">
                    <a:lumMod val="75000"/>
                  </a:schemeClr>
                </a:solidFill>
                <a:latin typeface="Calibri" pitchFamily="34" charset="0"/>
              </a:rPr>
              <a:t>Marcus Aurelius</a:t>
            </a:r>
            <a:endParaRPr lang="en-US" sz="2000" dirty="0">
              <a:solidFill>
                <a:schemeClr val="accent2">
                  <a:lumMod val="75000"/>
                </a:schemeClr>
              </a:solidFill>
              <a:latin typeface="Calibri" pitchFamily="34" charset="0"/>
            </a:endParaRPr>
          </a:p>
        </p:txBody>
      </p:sp>
      <p:sp>
        <p:nvSpPr>
          <p:cNvPr id="2" name="Rectangle 1">
            <a:extLst>
              <a:ext uri="{FF2B5EF4-FFF2-40B4-BE49-F238E27FC236}">
                <a16:creationId xmlns:a16="http://schemas.microsoft.com/office/drawing/2014/main" id="{F51A01B2-7C67-564F-83CA-5AC89208949C}"/>
              </a:ext>
            </a:extLst>
          </p:cNvPr>
          <p:cNvSpPr/>
          <p:nvPr/>
        </p:nvSpPr>
        <p:spPr>
          <a:xfrm>
            <a:off x="4583907" y="237110"/>
            <a:ext cx="6096000" cy="1754326"/>
          </a:xfrm>
          <a:prstGeom prst="rect">
            <a:avLst/>
          </a:prstGeom>
        </p:spPr>
        <p:txBody>
          <a:bodyPr>
            <a:spAutoFit/>
          </a:bodyPr>
          <a:lstStyle/>
          <a:p>
            <a:pPr>
              <a:lnSpc>
                <a:spcPct val="90000"/>
              </a:lnSpc>
              <a:buFont typeface="Arial" charset="0"/>
              <a:buNone/>
            </a:pPr>
            <a:r>
              <a:rPr lang="et-EE" sz="2400" dirty="0">
                <a:solidFill>
                  <a:schemeClr val="accent4"/>
                </a:solidFill>
              </a:rPr>
              <a:t>Ealised muutused, mis süvenevad kehas ja vaimus, tulenevad mõtlematust </a:t>
            </a:r>
            <a:r>
              <a:rPr lang="et-EE" sz="2400" b="1" dirty="0">
                <a:solidFill>
                  <a:schemeClr val="accent4"/>
                </a:solidFill>
              </a:rPr>
              <a:t>kuuletumisest</a:t>
            </a:r>
            <a:r>
              <a:rPr lang="et-EE" sz="2400" dirty="0">
                <a:solidFill>
                  <a:schemeClr val="accent4"/>
                </a:solidFill>
              </a:rPr>
              <a:t> </a:t>
            </a:r>
            <a:r>
              <a:rPr lang="et-EE" sz="2400" i="1" dirty="0">
                <a:solidFill>
                  <a:schemeClr val="accent4"/>
                </a:solidFill>
              </a:rPr>
              <a:t>paindumatutele </a:t>
            </a:r>
            <a:r>
              <a:rPr lang="et-EE" sz="2400" dirty="0">
                <a:solidFill>
                  <a:schemeClr val="accent4"/>
                </a:solidFill>
              </a:rPr>
              <a:t>veendumustele, eelarvamustele ja uskumustele.</a:t>
            </a:r>
          </a:p>
        </p:txBody>
      </p:sp>
      <p:sp>
        <p:nvSpPr>
          <p:cNvPr id="3" name="Rectangle 2">
            <a:extLst>
              <a:ext uri="{FF2B5EF4-FFF2-40B4-BE49-F238E27FC236}">
                <a16:creationId xmlns:a16="http://schemas.microsoft.com/office/drawing/2014/main" id="{2FFD5FBC-3462-EC4C-8654-8BF3677D856B}"/>
              </a:ext>
            </a:extLst>
          </p:cNvPr>
          <p:cNvSpPr/>
          <p:nvPr/>
        </p:nvSpPr>
        <p:spPr>
          <a:xfrm>
            <a:off x="685007" y="4720786"/>
            <a:ext cx="6096000" cy="1588127"/>
          </a:xfrm>
          <a:prstGeom prst="rect">
            <a:avLst/>
          </a:prstGeom>
        </p:spPr>
        <p:txBody>
          <a:bodyPr>
            <a:spAutoFit/>
          </a:bodyPr>
          <a:lstStyle/>
          <a:p>
            <a:pPr>
              <a:lnSpc>
                <a:spcPct val="90000"/>
              </a:lnSpc>
              <a:buNone/>
            </a:pPr>
            <a:r>
              <a:rPr lang="en-US" sz="2400" dirty="0">
                <a:solidFill>
                  <a:schemeClr val="accent2">
                    <a:lumMod val="50000"/>
                  </a:schemeClr>
                </a:solidFill>
                <a:latin typeface="Calibri" panose="020F0502020204030204" pitchFamily="34" charset="0"/>
                <a:cs typeface="Calibri" panose="020F0502020204030204" pitchFamily="34" charset="0"/>
              </a:rPr>
              <a:t>Elu </a:t>
            </a:r>
            <a:r>
              <a:rPr lang="en-US" sz="2400" dirty="0" err="1">
                <a:solidFill>
                  <a:schemeClr val="accent2">
                    <a:lumMod val="50000"/>
                  </a:schemeClr>
                </a:solidFill>
                <a:latin typeface="Calibri" panose="020F0502020204030204" pitchFamily="34" charset="0"/>
                <a:cs typeface="Calibri" panose="020F0502020204030204" pitchFamily="34" charset="0"/>
              </a:rPr>
              <a:t>peab</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pakkuma</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eneseületamise</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kogemust</a:t>
            </a:r>
            <a:r>
              <a:rPr lang="en-US" sz="2400" dirty="0">
                <a:solidFill>
                  <a:schemeClr val="accent2">
                    <a:lumMod val="50000"/>
                  </a:schemeClr>
                </a:solidFill>
                <a:latin typeface="Calibri" panose="020F0502020204030204" pitchFamily="34" charset="0"/>
                <a:cs typeface="Calibri" panose="020F0502020204030204" pitchFamily="34" charset="0"/>
              </a:rPr>
              <a:t>, et </a:t>
            </a:r>
            <a:r>
              <a:rPr lang="en-US" sz="2400" dirty="0" err="1">
                <a:solidFill>
                  <a:schemeClr val="accent2">
                    <a:lumMod val="50000"/>
                  </a:schemeClr>
                </a:solidFill>
                <a:latin typeface="Calibri" panose="020F0502020204030204" pitchFamily="34" charset="0"/>
                <a:cs typeface="Calibri" panose="020F0502020204030204" pitchFamily="34" charset="0"/>
              </a:rPr>
              <a:t>elul</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säiliks</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mõte</a:t>
            </a:r>
            <a:r>
              <a:rPr lang="en-US" sz="2400" dirty="0">
                <a:solidFill>
                  <a:schemeClr val="accent2">
                    <a:lumMod val="50000"/>
                  </a:schemeClr>
                </a:solidFill>
                <a:latin typeface="Calibri" panose="020F0502020204030204" pitchFamily="34" charset="0"/>
                <a:cs typeface="Calibri" panose="020F0502020204030204" pitchFamily="34" charset="0"/>
              </a:rPr>
              <a:t>. Frankl </a:t>
            </a:r>
            <a:r>
              <a:rPr lang="en-US" sz="2400" dirty="0" err="1">
                <a:solidFill>
                  <a:schemeClr val="accent2">
                    <a:lumMod val="50000"/>
                  </a:schemeClr>
                </a:solidFill>
                <a:latin typeface="Calibri" panose="020F0502020204030204" pitchFamily="34" charset="0"/>
                <a:cs typeface="Calibri" panose="020F0502020204030204" pitchFamily="34" charset="0"/>
              </a:rPr>
              <a:t>leidis</a:t>
            </a:r>
            <a:r>
              <a:rPr lang="en-US" sz="2400" dirty="0">
                <a:solidFill>
                  <a:schemeClr val="accent2">
                    <a:lumMod val="50000"/>
                  </a:schemeClr>
                </a:solidFill>
                <a:latin typeface="Calibri" panose="020F0502020204030204" pitchFamily="34" charset="0"/>
                <a:cs typeface="Calibri" panose="020F0502020204030204" pitchFamily="34" charset="0"/>
              </a:rPr>
              <a:t>, et </a:t>
            </a:r>
            <a:r>
              <a:rPr lang="en-US" sz="2400" dirty="0" err="1">
                <a:solidFill>
                  <a:schemeClr val="accent2">
                    <a:lumMod val="50000"/>
                  </a:schemeClr>
                </a:solidFill>
                <a:latin typeface="Calibri" panose="020F0502020204030204" pitchFamily="34" charset="0"/>
                <a:cs typeface="Calibri" panose="020F0502020204030204" pitchFamily="34" charset="0"/>
              </a:rPr>
              <a:t>elu</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mõtte</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võib</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leida</a:t>
            </a:r>
            <a:r>
              <a:rPr lang="en-US" sz="2400" dirty="0">
                <a:solidFill>
                  <a:schemeClr val="accent2">
                    <a:lumMod val="50000"/>
                  </a:schemeClr>
                </a:solidFill>
                <a:latin typeface="Calibri" panose="020F0502020204030204" pitchFamily="34" charset="0"/>
                <a:cs typeface="Calibri" panose="020F0502020204030204" pitchFamily="34" charset="0"/>
              </a:rPr>
              <a:t> ka </a:t>
            </a:r>
            <a:r>
              <a:rPr lang="en-US" sz="2400" dirty="0" err="1">
                <a:solidFill>
                  <a:schemeClr val="accent2">
                    <a:lumMod val="50000"/>
                  </a:schemeClr>
                </a:solidFill>
                <a:latin typeface="Calibri" panose="020F0502020204030204" pitchFamily="34" charset="0"/>
                <a:cs typeface="Calibri" panose="020F0502020204030204" pitchFamily="34" charset="0"/>
              </a:rPr>
              <a:t>kannatuse</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ületamise</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tundes</a:t>
            </a:r>
            <a:r>
              <a:rPr lang="en-US" sz="2400" dirty="0">
                <a:solidFill>
                  <a:schemeClr val="accent2">
                    <a:lumMod val="50000"/>
                  </a:schemeClr>
                </a:solidFill>
                <a:latin typeface="Calibri" panose="020F0502020204030204" pitchFamily="34" charset="0"/>
                <a:cs typeface="Calibri" panose="020F0502020204030204" pitchFamily="34" charset="0"/>
              </a:rPr>
              <a:t> ja </a:t>
            </a:r>
            <a:r>
              <a:rPr lang="en-US" sz="2400" dirty="0" err="1">
                <a:solidFill>
                  <a:schemeClr val="accent2">
                    <a:lumMod val="50000"/>
                  </a:schemeClr>
                </a:solidFill>
                <a:latin typeface="Calibri" panose="020F0502020204030204" pitchFamily="34" charset="0"/>
                <a:cs typeface="Calibri" panose="020F0502020204030204" pitchFamily="34" charset="0"/>
              </a:rPr>
              <a:t>selle</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kogemuse</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2400" dirty="0" err="1">
                <a:solidFill>
                  <a:schemeClr val="accent2">
                    <a:lumMod val="50000"/>
                  </a:schemeClr>
                </a:solidFill>
                <a:latin typeface="Calibri" panose="020F0502020204030204" pitchFamily="34" charset="0"/>
                <a:cs typeface="Calibri" panose="020F0502020204030204" pitchFamily="34" charset="0"/>
              </a:rPr>
              <a:t>tunnetamises</a:t>
            </a:r>
            <a:r>
              <a:rPr lang="en-US" sz="2400" dirty="0">
                <a:solidFill>
                  <a:schemeClr val="accent2">
                    <a:lumMod val="50000"/>
                  </a:schemeClr>
                </a:solidFill>
                <a:latin typeface="Calibri" panose="020F0502020204030204" pitchFamily="34" charset="0"/>
                <a:cs typeface="Calibri" panose="020F0502020204030204" pitchFamily="34" charset="0"/>
              </a:rPr>
              <a:t> </a:t>
            </a:r>
            <a:r>
              <a:rPr lang="en-US" sz="1200" dirty="0">
                <a:solidFill>
                  <a:schemeClr val="accent2">
                    <a:lumMod val="50000"/>
                  </a:schemeClr>
                </a:solidFill>
              </a:rPr>
              <a:t>(Frankl, V. E. (1973) The Doctor and the Soul: From Psychotherapy to Logotherapy, Vintage Books, New York). </a:t>
            </a:r>
          </a:p>
        </p:txBody>
      </p:sp>
    </p:spTree>
    <p:extLst>
      <p:ext uri="{BB962C8B-B14F-4D97-AF65-F5344CB8AC3E}">
        <p14:creationId xmlns:p14="http://schemas.microsoft.com/office/powerpoint/2010/main" val="395771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5608"/>
                                        </p:tgtEl>
                                        <p:attrNameLst>
                                          <p:attrName>style.visibility</p:attrName>
                                        </p:attrNameLst>
                                      </p:cBhvr>
                                      <p:to>
                                        <p:strVal val="visible"/>
                                      </p:to>
                                    </p:set>
                                    <p:animEffect transition="in" filter="checkerboard(across)">
                                      <p:cBhvr>
                                        <p:cTn id="23" dur="500"/>
                                        <p:tgtEl>
                                          <p:spTgt spid="2560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B844-0EF0-AD4F-8226-485E073400B3}"/>
              </a:ext>
            </a:extLst>
          </p:cNvPr>
          <p:cNvSpPr>
            <a:spLocks noGrp="1"/>
          </p:cNvSpPr>
          <p:nvPr>
            <p:ph type="title"/>
          </p:nvPr>
        </p:nvSpPr>
        <p:spPr/>
        <p:txBody>
          <a:bodyPr/>
          <a:lstStyle/>
          <a:p>
            <a:r>
              <a:rPr lang="en-EE" dirty="0"/>
              <a:t>Mis siis Linda mõttemaailmas muutus?</a:t>
            </a:r>
          </a:p>
        </p:txBody>
      </p:sp>
      <p:sp>
        <p:nvSpPr>
          <p:cNvPr id="4" name="Text Placeholder 3">
            <a:extLst>
              <a:ext uri="{FF2B5EF4-FFF2-40B4-BE49-F238E27FC236}">
                <a16:creationId xmlns:a16="http://schemas.microsoft.com/office/drawing/2014/main" id="{E7F2073E-400D-2042-88CD-3EA08E1E1755}"/>
              </a:ext>
            </a:extLst>
          </p:cNvPr>
          <p:cNvSpPr>
            <a:spLocks noGrp="1"/>
          </p:cNvSpPr>
          <p:nvPr>
            <p:ph type="body" idx="1"/>
          </p:nvPr>
        </p:nvSpPr>
        <p:spPr>
          <a:xfrm>
            <a:off x="675745" y="1743075"/>
            <a:ext cx="4185623" cy="994170"/>
          </a:xfrm>
        </p:spPr>
        <p:txBody>
          <a:bodyPr/>
          <a:lstStyle/>
          <a:p>
            <a:r>
              <a:rPr lang="en-EE" dirty="0"/>
              <a:t>Mõtted ja tõekspidamised enne</a:t>
            </a:r>
          </a:p>
        </p:txBody>
      </p:sp>
      <p:sp>
        <p:nvSpPr>
          <p:cNvPr id="5" name="Content Placeholder 4">
            <a:extLst>
              <a:ext uri="{FF2B5EF4-FFF2-40B4-BE49-F238E27FC236}">
                <a16:creationId xmlns:a16="http://schemas.microsoft.com/office/drawing/2014/main" id="{BC8DF5A6-5C46-E949-9FD7-16AC61A6EB5F}"/>
              </a:ext>
            </a:extLst>
          </p:cNvPr>
          <p:cNvSpPr>
            <a:spLocks noGrp="1"/>
          </p:cNvSpPr>
          <p:nvPr>
            <p:ph sz="half" idx="2"/>
          </p:nvPr>
        </p:nvSpPr>
        <p:spPr/>
        <p:txBody>
          <a:bodyPr/>
          <a:lstStyle/>
          <a:p>
            <a:r>
              <a:rPr lang="en-EE" dirty="0"/>
              <a:t>Olen positiivne</a:t>
            </a:r>
          </a:p>
          <a:p>
            <a:r>
              <a:rPr lang="en-EE" dirty="0"/>
              <a:t>Olen aktiivne</a:t>
            </a:r>
          </a:p>
          <a:p>
            <a:r>
              <a:rPr lang="en-EE" dirty="0"/>
              <a:t>Olen naeruhimiline</a:t>
            </a:r>
          </a:p>
          <a:p>
            <a:r>
              <a:rPr lang="en-EE" dirty="0"/>
              <a:t>Olen abiks perele</a:t>
            </a:r>
          </a:p>
          <a:p>
            <a:r>
              <a:rPr lang="en-EE" dirty="0"/>
              <a:t>Jõuan teha kodu- ja aiatöid</a:t>
            </a:r>
          </a:p>
          <a:p>
            <a:r>
              <a:rPr lang="en-EE" dirty="0"/>
              <a:t>Lapselapsel on minuga tore</a:t>
            </a:r>
          </a:p>
          <a:p>
            <a:r>
              <a:rPr lang="en-EE" dirty="0"/>
              <a:t>MA OLEN VAJALIK!</a:t>
            </a:r>
          </a:p>
          <a:p>
            <a:endParaRPr lang="en-EE" dirty="0"/>
          </a:p>
        </p:txBody>
      </p:sp>
      <p:sp>
        <p:nvSpPr>
          <p:cNvPr id="6" name="Text Placeholder 5">
            <a:extLst>
              <a:ext uri="{FF2B5EF4-FFF2-40B4-BE49-F238E27FC236}">
                <a16:creationId xmlns:a16="http://schemas.microsoft.com/office/drawing/2014/main" id="{76274541-5ADB-7C44-A7A3-0FB97A42DF43}"/>
              </a:ext>
            </a:extLst>
          </p:cNvPr>
          <p:cNvSpPr>
            <a:spLocks noGrp="1"/>
          </p:cNvSpPr>
          <p:nvPr>
            <p:ph type="body" sz="quarter" idx="3"/>
          </p:nvPr>
        </p:nvSpPr>
        <p:spPr>
          <a:xfrm>
            <a:off x="5088383" y="1930400"/>
            <a:ext cx="4185618" cy="806845"/>
          </a:xfrm>
        </p:spPr>
        <p:txBody>
          <a:bodyPr/>
          <a:lstStyle/>
          <a:p>
            <a:r>
              <a:rPr lang="en-EE" dirty="0"/>
              <a:t>Mõtted ja tõekspidamised nüüd</a:t>
            </a:r>
          </a:p>
        </p:txBody>
      </p:sp>
      <p:sp>
        <p:nvSpPr>
          <p:cNvPr id="7" name="Content Placeholder 6">
            <a:extLst>
              <a:ext uri="{FF2B5EF4-FFF2-40B4-BE49-F238E27FC236}">
                <a16:creationId xmlns:a16="http://schemas.microsoft.com/office/drawing/2014/main" id="{F785859A-8C5D-0D46-9353-547EA046D80B}"/>
              </a:ext>
            </a:extLst>
          </p:cNvPr>
          <p:cNvSpPr>
            <a:spLocks noGrp="1"/>
          </p:cNvSpPr>
          <p:nvPr>
            <p:ph sz="quarter" idx="4"/>
          </p:nvPr>
        </p:nvSpPr>
        <p:spPr/>
        <p:txBody>
          <a:bodyPr/>
          <a:lstStyle/>
          <a:p>
            <a:r>
              <a:rPr lang="en-EE" dirty="0"/>
              <a:t>Kõik on halvasti</a:t>
            </a:r>
          </a:p>
          <a:p>
            <a:r>
              <a:rPr lang="en-EE" dirty="0"/>
              <a:t>Mul pole jaksu</a:t>
            </a:r>
          </a:p>
          <a:p>
            <a:r>
              <a:rPr lang="en-EE" dirty="0"/>
              <a:t>Mul tuleb nutt peale</a:t>
            </a:r>
          </a:p>
          <a:p>
            <a:r>
              <a:rPr lang="en-EE" dirty="0"/>
              <a:t>Minust pole mingit kasu</a:t>
            </a:r>
          </a:p>
          <a:p>
            <a:r>
              <a:rPr lang="en-EE" dirty="0"/>
              <a:t>Ma ei taha teha kodu- ja aiatöid</a:t>
            </a:r>
          </a:p>
          <a:p>
            <a:r>
              <a:rPr lang="en-EE" dirty="0"/>
              <a:t>Lapselaps on jäänud kaugeks</a:t>
            </a:r>
          </a:p>
          <a:p>
            <a:r>
              <a:rPr lang="en-EE" dirty="0"/>
              <a:t>MA OLEN KASUTU JA TÜLIKS</a:t>
            </a:r>
          </a:p>
        </p:txBody>
      </p:sp>
    </p:spTree>
    <p:extLst>
      <p:ext uri="{BB962C8B-B14F-4D97-AF65-F5344CB8AC3E}">
        <p14:creationId xmlns:p14="http://schemas.microsoft.com/office/powerpoint/2010/main" val="43580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8201274468EE4A965CD7036D6689E6" ma:contentTypeVersion="12" ma:contentTypeDescription="Loo uus dokument" ma:contentTypeScope="" ma:versionID="dc1bba2065d941af1c66a65f384a8527">
  <xsd:schema xmlns:xsd="http://www.w3.org/2001/XMLSchema" xmlns:xs="http://www.w3.org/2001/XMLSchema" xmlns:p="http://schemas.microsoft.com/office/2006/metadata/properties" xmlns:ns2="fefc069c-3570-455f-8082-758bc9e842a4" xmlns:ns3="c06bb9cd-f1e0-499a-a738-486307b83eab" targetNamespace="http://schemas.microsoft.com/office/2006/metadata/properties" ma:root="true" ma:fieldsID="544254f9e4f63be6a27c06c0ffc6ab32" ns2:_="" ns3:_="">
    <xsd:import namespace="fefc069c-3570-455f-8082-758bc9e842a4"/>
    <xsd:import namespace="c06bb9cd-f1e0-499a-a738-486307b83e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fc069c-3570-455f-8082-758bc9e842a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6bb9cd-f1e0-499a-a738-486307b83eab" elementFormDefault="qualified">
    <xsd:import namespace="http://schemas.microsoft.com/office/2006/documentManagement/types"/>
    <xsd:import namespace="http://schemas.microsoft.com/office/infopath/2007/PartnerControls"/>
    <xsd:element name="SharedWithUsers" ma:index="13"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Ühiskasutusse andmise üksikasjad"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E78B0B-2B57-423E-B89F-D9B1A35F2026}"/>
</file>

<file path=customXml/itemProps2.xml><?xml version="1.0" encoding="utf-8"?>
<ds:datastoreItem xmlns:ds="http://schemas.openxmlformats.org/officeDocument/2006/customXml" ds:itemID="{C1D5A5A6-4C11-4AE9-A2CE-F1E947B0AB20}"/>
</file>

<file path=customXml/itemProps3.xml><?xml version="1.0" encoding="utf-8"?>
<ds:datastoreItem xmlns:ds="http://schemas.openxmlformats.org/officeDocument/2006/customXml" ds:itemID="{5396124A-75D0-421D-BE55-D257420F5EC5}"/>
</file>

<file path=docProps/app.xml><?xml version="1.0" encoding="utf-8"?>
<Properties xmlns="http://schemas.openxmlformats.org/officeDocument/2006/extended-properties" xmlns:vt="http://schemas.openxmlformats.org/officeDocument/2006/docPropsVTypes">
  <TotalTime>122</TotalTime>
  <Words>1183</Words>
  <Application>Microsoft Macintosh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VANEMAEALISTE EMOTSIONAALSED VAJADUSED</vt:lpstr>
      <vt:lpstr>Linda, 71</vt:lpstr>
      <vt:lpstr>Mis juhtus?</vt:lpstr>
      <vt:lpstr>60+ vaimne tervis</vt:lpstr>
      <vt:lpstr>Vanemaealiste depressioon</vt:lpstr>
      <vt:lpstr>Mis juhtus järg…</vt:lpstr>
      <vt:lpstr>Vananemine on Sinu peas…</vt:lpstr>
      <vt:lpstr>PowerPoint Presentation</vt:lpstr>
      <vt:lpstr>Mis siis Linda mõttemaailmas muutus?</vt:lpstr>
      <vt:lpstr>Peamised emotsionaalsed muutused vanemas eas</vt:lpstr>
      <vt:lpstr>Peamised emotsionaalsed muutused vanemas eas</vt:lpstr>
      <vt:lpstr>Vanemaaealiste kognitiiv-käitumisteraapia näidustused</vt:lpstr>
      <vt:lpstr>KKT kohaldamine vanemaealistele</vt:lpstr>
      <vt:lpstr>KKT ei ole näidustatud</vt:lpstr>
      <vt:lpstr>Aga ka dementne inimene tunneb emotsioone </vt:lpstr>
      <vt:lpstr>PowerPoint Presentation</vt:lpstr>
      <vt:lpstr>Mis sai Lindast?</vt:lpstr>
      <vt:lpstr>Elukevad vs elusügis</vt:lpstr>
      <vt:lpstr> Rõõmsate emotsioonide rohket sügisteed!</vt:lpstr>
      <vt:lpstr>Kirjandust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VANEMAEALISTE EMOTSIONAALSED VAJADUSED</dc:title>
  <dc:creator>Pille-Riin Kaare</dc:creator>
  <cp:lastModifiedBy>Pille-Riin Kaare</cp:lastModifiedBy>
  <cp:revision>2</cp:revision>
  <dcterms:created xsi:type="dcterms:W3CDTF">2020-09-24T06:23:20Z</dcterms:created>
  <dcterms:modified xsi:type="dcterms:W3CDTF">2020-09-24T09:15:59Z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0x010100478201274468EE4A965CD7036D6689E6</vt:lpwstr>
  </property>
</Properties>
</file>